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9.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36" r:id="rId2"/>
    <p:sldMasterId id="2147483738" r:id="rId3"/>
    <p:sldMasterId id="2147483756" r:id="rId4"/>
    <p:sldMasterId id="2147483776" r:id="rId5"/>
    <p:sldMasterId id="2147483796" r:id="rId6"/>
    <p:sldMasterId id="2147483800" r:id="rId7"/>
    <p:sldMasterId id="2147483838" r:id="rId8"/>
    <p:sldMasterId id="2147483842" r:id="rId9"/>
    <p:sldMasterId id="2147483866" r:id="rId10"/>
  </p:sldMasterIdLst>
  <p:sldIdLst>
    <p:sldId id="256" r:id="rId11"/>
    <p:sldId id="257" r:id="rId12"/>
    <p:sldId id="258" r:id="rId13"/>
    <p:sldId id="259" r:id="rId14"/>
    <p:sldId id="260" r:id="rId15"/>
    <p:sldId id="264" r:id="rId16"/>
    <p:sldId id="262" r:id="rId17"/>
    <p:sldId id="265" r:id="rId18"/>
    <p:sldId id="266" r:id="rId19"/>
    <p:sldId id="267" r:id="rId20"/>
    <p:sldId id="268" r:id="rId21"/>
    <p:sldId id="269"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06BFE0DD-1A85-42DB-BB5E-ED4EA25AC652}">
          <p14:sldIdLst>
            <p14:sldId id="256"/>
            <p14:sldId id="257"/>
            <p14:sldId id="258"/>
            <p14:sldId id="259"/>
            <p14:sldId id="260"/>
            <p14:sldId id="264"/>
            <p14:sldId id="262"/>
            <p14:sldId id="265"/>
            <p14:sldId id="266"/>
            <p14:sldId id="267"/>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69" d="100"/>
          <a:sy n="69" d="100"/>
        </p:scale>
        <p:origin x="1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7.png"/><Relationship Id="rId1" Type="http://schemas.openxmlformats.org/officeDocument/2006/relationships/slideMaster" Target="../slideMasters/slideMaster9.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7.xml"/><Relationship Id="rId4" Type="http://schemas.openxmlformats.org/officeDocument/2006/relationships/hyperlink" Target="http://bit.ly/2TtBDfr"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287629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pPr lvl="0"/>
            <a:r>
              <a:rPr lang="en-US"/>
              <a:t>Click to edit Master text styles</a:t>
            </a:r>
          </a:p>
        </p:txBody>
      </p:sp>
    </p:spTree>
    <p:extLst>
      <p:ext uri="{BB962C8B-B14F-4D97-AF65-F5344CB8AC3E}">
        <p14:creationId xmlns:p14="http://schemas.microsoft.com/office/powerpoint/2010/main" val="32476599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mt="29000"/>
          </a:blip>
          <a:stretch>
            <a:fillRect/>
          </a:stretch>
        </p:blipFill>
        <p:spPr>
          <a:xfrm>
            <a:off x="2" y="-9143"/>
            <a:ext cx="12191997" cy="6876289"/>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 name="Google Shape;20;p4"/>
          <p:cNvSpPr txBox="1">
            <a:spLocks noGrp="1"/>
          </p:cNvSpPr>
          <p:nvPr>
            <p:ph type="body" idx="1"/>
          </p:nvPr>
        </p:nvSpPr>
        <p:spPr>
          <a:xfrm>
            <a:off x="960000" y="1621000"/>
            <a:ext cx="10272000" cy="3780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Albert Sans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grpSp>
        <p:nvGrpSpPr>
          <p:cNvPr id="21" name="Google Shape;21;p4"/>
          <p:cNvGrpSpPr/>
          <p:nvPr/>
        </p:nvGrpSpPr>
        <p:grpSpPr>
          <a:xfrm>
            <a:off x="11064449" y="5601505"/>
            <a:ext cx="1127564" cy="1256508"/>
            <a:chOff x="8298336" y="4201128"/>
            <a:chExt cx="845673" cy="942381"/>
          </a:xfrm>
        </p:grpSpPr>
        <p:sp>
          <p:nvSpPr>
            <p:cNvPr id="22" name="Google Shape;22;p4"/>
            <p:cNvSpPr/>
            <p:nvPr/>
          </p:nvSpPr>
          <p:spPr>
            <a:xfrm flipH="1">
              <a:off x="8304823" y="4661118"/>
              <a:ext cx="177018" cy="169567"/>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4"/>
            <p:cNvSpPr/>
            <p:nvPr/>
          </p:nvSpPr>
          <p:spPr>
            <a:xfrm flipH="1">
              <a:off x="8298336" y="4654631"/>
              <a:ext cx="189093" cy="181642"/>
            </a:xfrm>
            <a:custGeom>
              <a:avLst/>
              <a:gdLst/>
              <a:ahLst/>
              <a:cxnLst/>
              <a:rect l="l" t="t" r="r" b="b"/>
              <a:pathLst>
                <a:path w="2944" h="2828" extrusionOk="0">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4"/>
            <p:cNvSpPr/>
            <p:nvPr/>
          </p:nvSpPr>
          <p:spPr>
            <a:xfrm flipH="1">
              <a:off x="8386781" y="4825032"/>
              <a:ext cx="12204" cy="229108"/>
            </a:xfrm>
            <a:custGeom>
              <a:avLst/>
              <a:gdLst/>
              <a:ahLst/>
              <a:cxnLst/>
              <a:rect l="l" t="t" r="r" b="b"/>
              <a:pathLst>
                <a:path w="190" h="3567" extrusionOk="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4"/>
            <p:cNvSpPr/>
            <p:nvPr/>
          </p:nvSpPr>
          <p:spPr>
            <a:xfrm flipH="1">
              <a:off x="8386781" y="4436763"/>
              <a:ext cx="12204" cy="230008"/>
            </a:xfrm>
            <a:custGeom>
              <a:avLst/>
              <a:gdLst/>
              <a:ahLst/>
              <a:cxnLst/>
              <a:rect l="l" t="t" r="r" b="b"/>
              <a:pathLst>
                <a:path w="190" h="3581" extrusionOk="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4"/>
            <p:cNvSpPr/>
            <p:nvPr/>
          </p:nvSpPr>
          <p:spPr>
            <a:xfrm flipH="1">
              <a:off x="8960503" y="4425547"/>
              <a:ext cx="177018" cy="143490"/>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4"/>
            <p:cNvSpPr/>
            <p:nvPr/>
          </p:nvSpPr>
          <p:spPr>
            <a:xfrm flipH="1">
              <a:off x="9043360" y="4562421"/>
              <a:ext cx="11240" cy="230072"/>
            </a:xfrm>
            <a:custGeom>
              <a:avLst/>
              <a:gdLst/>
              <a:ahLst/>
              <a:cxnLst/>
              <a:rect l="l" t="t" r="r" b="b"/>
              <a:pathLst>
                <a:path w="175" h="3582" extrusionOk="0">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4"/>
            <p:cNvSpPr/>
            <p:nvPr/>
          </p:nvSpPr>
          <p:spPr>
            <a:xfrm flipH="1">
              <a:off x="9043360" y="4201128"/>
              <a:ext cx="11240" cy="230072"/>
            </a:xfrm>
            <a:custGeom>
              <a:avLst/>
              <a:gdLst/>
              <a:ahLst/>
              <a:cxnLst/>
              <a:rect l="l" t="t" r="r" b="b"/>
              <a:pathLst>
                <a:path w="175" h="3582" extrusionOk="0">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4"/>
            <p:cNvSpPr/>
            <p:nvPr/>
          </p:nvSpPr>
          <p:spPr>
            <a:xfrm flipH="1">
              <a:off x="8652264" y="4571734"/>
              <a:ext cx="177018" cy="348319"/>
            </a:xfrm>
            <a:custGeom>
              <a:avLst/>
              <a:gdLst/>
              <a:ahLst/>
              <a:cxnLst/>
              <a:rect l="l" t="t" r="r" b="b"/>
              <a:pathLst>
                <a:path w="2756" h="5423" extrusionOk="0">
                  <a:moveTo>
                    <a:pt x="1" y="0"/>
                  </a:moveTo>
                  <a:lnTo>
                    <a:pt x="1" y="5422"/>
                  </a:lnTo>
                  <a:lnTo>
                    <a:pt x="2755" y="5422"/>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4"/>
            <p:cNvSpPr/>
            <p:nvPr/>
          </p:nvSpPr>
          <p:spPr>
            <a:xfrm flipH="1">
              <a:off x="8645777" y="4565247"/>
              <a:ext cx="189093" cy="360395"/>
            </a:xfrm>
            <a:custGeom>
              <a:avLst/>
              <a:gdLst/>
              <a:ahLst/>
              <a:cxnLst/>
              <a:rect l="l" t="t" r="r" b="b"/>
              <a:pathLst>
                <a:path w="2944" h="5611" extrusionOk="0">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4"/>
            <p:cNvSpPr/>
            <p:nvPr/>
          </p:nvSpPr>
          <p:spPr>
            <a:xfrm flipH="1">
              <a:off x="8734222" y="4913501"/>
              <a:ext cx="12204" cy="230008"/>
            </a:xfrm>
            <a:custGeom>
              <a:avLst/>
              <a:gdLst/>
              <a:ahLst/>
              <a:cxnLst/>
              <a:rect l="l" t="t" r="r" b="b"/>
              <a:pathLst>
                <a:path w="190" h="3581" extrusionOk="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4"/>
            <p:cNvSpPr/>
            <p:nvPr/>
          </p:nvSpPr>
          <p:spPr>
            <a:xfrm flipH="1">
              <a:off x="8734222" y="4348278"/>
              <a:ext cx="12204" cy="229108"/>
            </a:xfrm>
            <a:custGeom>
              <a:avLst/>
              <a:gdLst/>
              <a:ahLst/>
              <a:cxnLst/>
              <a:rect l="l" t="t" r="r" b="b"/>
              <a:pathLst>
                <a:path w="190" h="3567" extrusionOk="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4"/>
            <p:cNvSpPr/>
            <p:nvPr/>
          </p:nvSpPr>
          <p:spPr>
            <a:xfrm flipH="1">
              <a:off x="8953952" y="4418996"/>
              <a:ext cx="190057" cy="155629"/>
            </a:xfrm>
            <a:custGeom>
              <a:avLst/>
              <a:gdLst/>
              <a:ahLst/>
              <a:cxnLst/>
              <a:rect l="l" t="t" r="r" b="b"/>
              <a:pathLst>
                <a:path w="2959" h="2423" extrusionOk="0">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4" name="Google Shape;34;p4"/>
          <p:cNvSpPr/>
          <p:nvPr/>
        </p:nvSpPr>
        <p:spPr>
          <a:xfrm rot="745779" flipH="1">
            <a:off x="-5798314" y="6103664"/>
            <a:ext cx="12725393" cy="2134723"/>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695771558"/>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
        <p:cNvGrpSpPr/>
        <p:nvPr/>
      </p:nvGrpSpPr>
      <p:grpSpPr>
        <a:xfrm>
          <a:off x="0" y="0"/>
          <a:ext cx="0" cy="0"/>
          <a:chOff x="0" y="0"/>
          <a:chExt cx="0" cy="0"/>
        </a:xfrm>
      </p:grpSpPr>
      <p:pic>
        <p:nvPicPr>
          <p:cNvPr id="36" name="Google Shape;36;p5"/>
          <p:cNvPicPr preferRelativeResize="0"/>
          <p:nvPr/>
        </p:nvPicPr>
        <p:blipFill>
          <a:blip r:embed="rId2">
            <a:alphaModFix amt="35000"/>
          </a:blip>
          <a:stretch>
            <a:fillRect/>
          </a:stretch>
        </p:blipFill>
        <p:spPr>
          <a:xfrm>
            <a:off x="2" y="-9144"/>
            <a:ext cx="12191997" cy="6876288"/>
          </a:xfrm>
          <a:prstGeom prst="rect">
            <a:avLst/>
          </a:prstGeom>
          <a:noFill/>
          <a:ln>
            <a:noFill/>
          </a:ln>
        </p:spPr>
      </p:pic>
      <p:sp>
        <p:nvSpPr>
          <p:cNvPr id="37" name="Google Shape;37;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8" name="Google Shape;38;p5"/>
          <p:cNvSpPr txBox="1">
            <a:spLocks noGrp="1"/>
          </p:cNvSpPr>
          <p:nvPr>
            <p:ph type="subTitle" idx="1"/>
          </p:nvPr>
        </p:nvSpPr>
        <p:spPr>
          <a:xfrm>
            <a:off x="6670595" y="3919468"/>
            <a:ext cx="4467200" cy="18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9" name="Google Shape;39;p5"/>
          <p:cNvSpPr txBox="1">
            <a:spLocks noGrp="1"/>
          </p:cNvSpPr>
          <p:nvPr>
            <p:ph type="subTitle" idx="2"/>
          </p:nvPr>
        </p:nvSpPr>
        <p:spPr>
          <a:xfrm>
            <a:off x="950967" y="3919468"/>
            <a:ext cx="4467200" cy="18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0" name="Google Shape;40;p5"/>
          <p:cNvSpPr txBox="1">
            <a:spLocks noGrp="1"/>
          </p:cNvSpPr>
          <p:nvPr>
            <p:ph type="subTitle" idx="3"/>
          </p:nvPr>
        </p:nvSpPr>
        <p:spPr>
          <a:xfrm>
            <a:off x="950967" y="3154600"/>
            <a:ext cx="4467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41" name="Google Shape;41;p5"/>
          <p:cNvSpPr txBox="1">
            <a:spLocks noGrp="1"/>
          </p:cNvSpPr>
          <p:nvPr>
            <p:ph type="subTitle" idx="4"/>
          </p:nvPr>
        </p:nvSpPr>
        <p:spPr>
          <a:xfrm>
            <a:off x="6670589" y="3154600"/>
            <a:ext cx="4467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42" name="Google Shape;42;p5"/>
          <p:cNvSpPr/>
          <p:nvPr/>
        </p:nvSpPr>
        <p:spPr>
          <a:xfrm rot="425134">
            <a:off x="904865" y="-1251941"/>
            <a:ext cx="12192191" cy="2045276"/>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330271125"/>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32000"/>
          </a:blip>
          <a:stretch>
            <a:fillRect/>
          </a:stretch>
        </p:blipFill>
        <p:spPr>
          <a:xfrm>
            <a:off x="2" y="-9144"/>
            <a:ext cx="12191997" cy="6876288"/>
          </a:xfrm>
          <a:prstGeom prst="rect">
            <a:avLst/>
          </a:prstGeom>
          <a:noFill/>
          <a:ln>
            <a:noFill/>
          </a:ln>
        </p:spPr>
      </p:pic>
      <p:sp>
        <p:nvSpPr>
          <p:cNvPr id="45" name="Google Shape;45;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6" name="Google Shape;46;p6"/>
          <p:cNvSpPr/>
          <p:nvPr/>
        </p:nvSpPr>
        <p:spPr>
          <a:xfrm>
            <a:off x="-2372633" y="-1102500"/>
            <a:ext cx="12192135" cy="3169904"/>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925287095"/>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49" name="Google Shape;49;p7"/>
          <p:cNvSpPr txBox="1">
            <a:spLocks noGrp="1"/>
          </p:cNvSpPr>
          <p:nvPr>
            <p:ph type="title"/>
          </p:nvPr>
        </p:nvSpPr>
        <p:spPr>
          <a:xfrm>
            <a:off x="950967" y="1820700"/>
            <a:ext cx="4310400" cy="7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0" name="Google Shape;50;p7"/>
          <p:cNvSpPr txBox="1">
            <a:spLocks noGrp="1"/>
          </p:cNvSpPr>
          <p:nvPr>
            <p:ph type="subTitle" idx="1"/>
          </p:nvPr>
        </p:nvSpPr>
        <p:spPr>
          <a:xfrm>
            <a:off x="950967" y="2673667"/>
            <a:ext cx="4310400" cy="2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Albert Sans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r>
              <a:rPr lang="en-US"/>
              <a:t>Click to edit Master subtitle style</a:t>
            </a:r>
            <a:endParaRPr/>
          </a:p>
        </p:txBody>
      </p:sp>
      <p:sp>
        <p:nvSpPr>
          <p:cNvPr id="51" name="Google Shape;51;p7"/>
          <p:cNvSpPr>
            <a:spLocks noGrp="1"/>
          </p:cNvSpPr>
          <p:nvPr>
            <p:ph type="pic" idx="2"/>
          </p:nvPr>
        </p:nvSpPr>
        <p:spPr>
          <a:xfrm>
            <a:off x="7030833" y="1457833"/>
            <a:ext cx="4210400" cy="3942400"/>
          </a:xfrm>
          <a:prstGeom prst="rect">
            <a:avLst/>
          </a:prstGeom>
          <a:noFill/>
          <a:ln w="9525" cap="flat" cmpd="sng">
            <a:solidFill>
              <a:schemeClr val="accent1"/>
            </a:solidFill>
            <a:prstDash val="solid"/>
            <a:round/>
            <a:headEnd type="none" w="sm" len="sm"/>
            <a:tailEnd type="none" w="sm" len="sm"/>
          </a:ln>
        </p:spPr>
      </p:sp>
      <p:sp>
        <p:nvSpPr>
          <p:cNvPr id="52" name="Google Shape;52;p7"/>
          <p:cNvSpPr/>
          <p:nvPr/>
        </p:nvSpPr>
        <p:spPr>
          <a:xfrm rot="-365325" flipH="1">
            <a:off x="-63586" y="5538165"/>
            <a:ext cx="12725439" cy="2134731"/>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126391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mt="32000"/>
          </a:blip>
          <a:stretch>
            <a:fillRect/>
          </a:stretch>
        </p:blipFill>
        <p:spPr>
          <a:xfrm>
            <a:off x="2" y="-9144"/>
            <a:ext cx="12191997" cy="6876288"/>
          </a:xfrm>
          <a:prstGeom prst="rect">
            <a:avLst/>
          </a:prstGeom>
          <a:noFill/>
          <a:ln>
            <a:noFill/>
          </a:ln>
        </p:spPr>
      </p:pic>
      <p:sp>
        <p:nvSpPr>
          <p:cNvPr id="55" name="Google Shape;55;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56" name="Google Shape;56;p8"/>
          <p:cNvGrpSpPr/>
          <p:nvPr/>
        </p:nvGrpSpPr>
        <p:grpSpPr>
          <a:xfrm>
            <a:off x="11372681" y="5002671"/>
            <a:ext cx="664395" cy="1678712"/>
            <a:chOff x="137488" y="-9872"/>
            <a:chExt cx="498296" cy="1259034"/>
          </a:xfrm>
        </p:grpSpPr>
        <p:sp>
          <p:nvSpPr>
            <p:cNvPr id="57" name="Google Shape;57;p8"/>
            <p:cNvSpPr/>
            <p:nvPr/>
          </p:nvSpPr>
          <p:spPr>
            <a:xfrm rot="10800000" flipH="1">
              <a:off x="144103" y="226685"/>
              <a:ext cx="176954" cy="797994"/>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8"/>
            <p:cNvSpPr/>
            <p:nvPr/>
          </p:nvSpPr>
          <p:spPr>
            <a:xfrm rot="10800000" flipH="1">
              <a:off x="137488" y="220134"/>
              <a:ext cx="189157" cy="811096"/>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8"/>
            <p:cNvSpPr/>
            <p:nvPr/>
          </p:nvSpPr>
          <p:spPr>
            <a:xfrm rot="10800000" flipH="1">
              <a:off x="225996" y="3167"/>
              <a:ext cx="12139" cy="229173"/>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8"/>
            <p:cNvSpPr/>
            <p:nvPr/>
          </p:nvSpPr>
          <p:spPr>
            <a:xfrm rot="10800000" flipH="1">
              <a:off x="225996" y="1019026"/>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8"/>
            <p:cNvSpPr/>
            <p:nvPr/>
          </p:nvSpPr>
          <p:spPr>
            <a:xfrm rot="10800000" flipH="1">
              <a:off x="452278" y="213648"/>
              <a:ext cx="176954" cy="207656"/>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8"/>
            <p:cNvSpPr/>
            <p:nvPr/>
          </p:nvSpPr>
          <p:spPr>
            <a:xfrm rot="10800000" flipH="1">
              <a:off x="534171" y="-9872"/>
              <a:ext cx="12204" cy="230072"/>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8"/>
            <p:cNvSpPr/>
            <p:nvPr/>
          </p:nvSpPr>
          <p:spPr>
            <a:xfrm rot="10800000" flipH="1">
              <a:off x="534171" y="415651"/>
              <a:ext cx="12204" cy="230072"/>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8"/>
            <p:cNvSpPr/>
            <p:nvPr/>
          </p:nvSpPr>
          <p:spPr>
            <a:xfrm rot="10800000" flipH="1">
              <a:off x="445791" y="208060"/>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058838053"/>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5"/>
        <p:cNvGrpSpPr/>
        <p:nvPr/>
      </p:nvGrpSpPr>
      <p:grpSpPr>
        <a:xfrm>
          <a:off x="0" y="0"/>
          <a:ext cx="0" cy="0"/>
          <a:chOff x="0" y="0"/>
          <a:chExt cx="0" cy="0"/>
        </a:xfrm>
      </p:grpSpPr>
      <p:pic>
        <p:nvPicPr>
          <p:cNvPr id="66" name="Google Shape;66;p9"/>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67" name="Google Shape;67;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68" name="Google Shape;68;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69" name="Google Shape;69;p9"/>
          <p:cNvSpPr/>
          <p:nvPr/>
        </p:nvSpPr>
        <p:spPr>
          <a:xfrm rot="745779" flipH="1">
            <a:off x="-7349047" y="4766831"/>
            <a:ext cx="12725393" cy="2134723"/>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96645323"/>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0"/>
        <p:cNvGrpSpPr/>
        <p:nvPr/>
      </p:nvGrpSpPr>
      <p:grpSpPr>
        <a:xfrm>
          <a:off x="0" y="0"/>
          <a:ext cx="0" cy="0"/>
          <a:chOff x="0" y="0"/>
          <a:chExt cx="0" cy="0"/>
        </a:xfrm>
      </p:grpSpPr>
      <p:sp>
        <p:nvSpPr>
          <p:cNvPr id="71" name="Google Shape;71;p10"/>
          <p:cNvSpPr>
            <a:spLocks noGrp="1"/>
          </p:cNvSpPr>
          <p:nvPr>
            <p:ph type="pic" idx="2"/>
          </p:nvPr>
        </p:nvSpPr>
        <p:spPr>
          <a:xfrm>
            <a:off x="-67" y="0"/>
            <a:ext cx="12192000" cy="6858000"/>
          </a:xfrm>
          <a:prstGeom prst="rect">
            <a:avLst/>
          </a:prstGeom>
          <a:noFill/>
          <a:ln>
            <a:noFill/>
          </a:ln>
        </p:spPr>
      </p:sp>
      <p:sp>
        <p:nvSpPr>
          <p:cNvPr id="72" name="Google Shape;72;p10"/>
          <p:cNvSpPr txBox="1">
            <a:spLocks noGrp="1"/>
          </p:cNvSpPr>
          <p:nvPr>
            <p:ph type="title"/>
          </p:nvPr>
        </p:nvSpPr>
        <p:spPr>
          <a:xfrm>
            <a:off x="960000" y="5352600"/>
            <a:ext cx="10272000" cy="763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9947525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pic>
        <p:nvPicPr>
          <p:cNvPr id="74" name="Google Shape;74;p11"/>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75" name="Google Shape;75;p11"/>
          <p:cNvSpPr txBox="1">
            <a:spLocks noGrp="1"/>
          </p:cNvSpPr>
          <p:nvPr>
            <p:ph type="title" hasCustomPrompt="1"/>
          </p:nvPr>
        </p:nvSpPr>
        <p:spPr>
          <a:xfrm>
            <a:off x="2473033" y="3878264"/>
            <a:ext cx="8768000" cy="15180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6" name="Google Shape;76;p11"/>
          <p:cNvSpPr txBox="1">
            <a:spLocks noGrp="1"/>
          </p:cNvSpPr>
          <p:nvPr>
            <p:ph type="subTitle" idx="1"/>
          </p:nvPr>
        </p:nvSpPr>
        <p:spPr>
          <a:xfrm>
            <a:off x="2473033" y="5475867"/>
            <a:ext cx="8768000" cy="66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738722526"/>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extLst>
      <p:ext uri="{BB962C8B-B14F-4D97-AF65-F5344CB8AC3E}">
        <p14:creationId xmlns:p14="http://schemas.microsoft.com/office/powerpoint/2010/main" val="2269270655"/>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mt="35000"/>
          </a:blip>
          <a:stretch>
            <a:fillRect/>
          </a:stretch>
        </p:blipFill>
        <p:spPr>
          <a:xfrm>
            <a:off x="2" y="-9144"/>
            <a:ext cx="12191997" cy="6876288"/>
          </a:xfrm>
          <a:prstGeom prst="rect">
            <a:avLst/>
          </a:prstGeom>
          <a:noFill/>
          <a:ln>
            <a:noFill/>
          </a:ln>
        </p:spPr>
      </p:pic>
      <p:sp>
        <p:nvSpPr>
          <p:cNvPr id="80" name="Google Shape;80;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81" name="Google Shape;81;p13"/>
          <p:cNvSpPr txBox="1">
            <a:spLocks noGrp="1"/>
          </p:cNvSpPr>
          <p:nvPr>
            <p:ph type="title" idx="2" hasCustomPrompt="1"/>
          </p:nvPr>
        </p:nvSpPr>
        <p:spPr>
          <a:xfrm>
            <a:off x="960000" y="1790167"/>
            <a:ext cx="1599600" cy="5236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2" name="Google Shape;82;p13"/>
          <p:cNvSpPr txBox="1">
            <a:spLocks noGrp="1"/>
          </p:cNvSpPr>
          <p:nvPr>
            <p:ph type="subTitle" idx="1"/>
          </p:nvPr>
        </p:nvSpPr>
        <p:spPr>
          <a:xfrm>
            <a:off x="2741467" y="179016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83" name="Google Shape;83;p13"/>
          <p:cNvSpPr txBox="1">
            <a:spLocks noGrp="1"/>
          </p:cNvSpPr>
          <p:nvPr>
            <p:ph type="title" idx="3" hasCustomPrompt="1"/>
          </p:nvPr>
        </p:nvSpPr>
        <p:spPr>
          <a:xfrm>
            <a:off x="960000" y="5615067"/>
            <a:ext cx="1599600" cy="5236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4" name="Google Shape;84;p13"/>
          <p:cNvSpPr txBox="1">
            <a:spLocks noGrp="1"/>
          </p:cNvSpPr>
          <p:nvPr>
            <p:ph type="subTitle" idx="4"/>
          </p:nvPr>
        </p:nvSpPr>
        <p:spPr>
          <a:xfrm>
            <a:off x="2741467" y="561506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85" name="Google Shape;85;p13"/>
          <p:cNvSpPr txBox="1">
            <a:spLocks noGrp="1"/>
          </p:cNvSpPr>
          <p:nvPr>
            <p:ph type="title" idx="5" hasCustomPrompt="1"/>
          </p:nvPr>
        </p:nvSpPr>
        <p:spPr>
          <a:xfrm>
            <a:off x="960000" y="4850087"/>
            <a:ext cx="1599600" cy="5236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6" name="Google Shape;86;p13"/>
          <p:cNvSpPr txBox="1">
            <a:spLocks noGrp="1"/>
          </p:cNvSpPr>
          <p:nvPr>
            <p:ph type="subTitle" idx="6"/>
          </p:nvPr>
        </p:nvSpPr>
        <p:spPr>
          <a:xfrm>
            <a:off x="2741467" y="485008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87" name="Google Shape;87;p13"/>
          <p:cNvSpPr txBox="1">
            <a:spLocks noGrp="1"/>
          </p:cNvSpPr>
          <p:nvPr>
            <p:ph type="title" idx="7" hasCustomPrompt="1"/>
          </p:nvPr>
        </p:nvSpPr>
        <p:spPr>
          <a:xfrm>
            <a:off x="960000" y="4085107"/>
            <a:ext cx="1599600" cy="5236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8" name="Google Shape;88;p13"/>
          <p:cNvSpPr txBox="1">
            <a:spLocks noGrp="1"/>
          </p:cNvSpPr>
          <p:nvPr>
            <p:ph type="subTitle" idx="8"/>
          </p:nvPr>
        </p:nvSpPr>
        <p:spPr>
          <a:xfrm>
            <a:off x="2741467" y="408510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89" name="Google Shape;89;p13"/>
          <p:cNvSpPr txBox="1">
            <a:spLocks noGrp="1"/>
          </p:cNvSpPr>
          <p:nvPr>
            <p:ph type="title" idx="9" hasCustomPrompt="1"/>
          </p:nvPr>
        </p:nvSpPr>
        <p:spPr>
          <a:xfrm>
            <a:off x="960000" y="3320127"/>
            <a:ext cx="1599600" cy="5236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0" name="Google Shape;90;p13"/>
          <p:cNvSpPr txBox="1">
            <a:spLocks noGrp="1"/>
          </p:cNvSpPr>
          <p:nvPr>
            <p:ph type="subTitle" idx="13"/>
          </p:nvPr>
        </p:nvSpPr>
        <p:spPr>
          <a:xfrm>
            <a:off x="2741467" y="332012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91" name="Google Shape;91;p13"/>
          <p:cNvSpPr txBox="1">
            <a:spLocks noGrp="1"/>
          </p:cNvSpPr>
          <p:nvPr>
            <p:ph type="title" idx="14" hasCustomPrompt="1"/>
          </p:nvPr>
        </p:nvSpPr>
        <p:spPr>
          <a:xfrm>
            <a:off x="960000" y="2555147"/>
            <a:ext cx="1599600" cy="5236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2" name="Google Shape;92;p13"/>
          <p:cNvSpPr txBox="1">
            <a:spLocks noGrp="1"/>
          </p:cNvSpPr>
          <p:nvPr>
            <p:ph type="subTitle" idx="15"/>
          </p:nvPr>
        </p:nvSpPr>
        <p:spPr>
          <a:xfrm>
            <a:off x="2741467" y="2555147"/>
            <a:ext cx="4282400" cy="5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233104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168706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3"/>
        <p:cNvGrpSpPr/>
        <p:nvPr/>
      </p:nvGrpSpPr>
      <p:grpSpPr>
        <a:xfrm>
          <a:off x="0" y="0"/>
          <a:ext cx="0" cy="0"/>
          <a:chOff x="0" y="0"/>
          <a:chExt cx="0" cy="0"/>
        </a:xfrm>
      </p:grpSpPr>
      <p:pic>
        <p:nvPicPr>
          <p:cNvPr id="94" name="Google Shape;94;p14"/>
          <p:cNvPicPr preferRelativeResize="0"/>
          <p:nvPr/>
        </p:nvPicPr>
        <p:blipFill>
          <a:blip r:embed="rId2">
            <a:alphaModFix amt="35000"/>
          </a:blip>
          <a:stretch>
            <a:fillRect/>
          </a:stretch>
        </p:blipFill>
        <p:spPr>
          <a:xfrm>
            <a:off x="2" y="-9144"/>
            <a:ext cx="12191997" cy="6876288"/>
          </a:xfrm>
          <a:prstGeom prst="rect">
            <a:avLst/>
          </a:prstGeom>
          <a:noFill/>
          <a:ln>
            <a:noFill/>
          </a:ln>
        </p:spPr>
      </p:pic>
      <p:sp>
        <p:nvSpPr>
          <p:cNvPr id="95" name="Google Shape;95;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6" name="Google Shape;96;p14"/>
          <p:cNvSpPr/>
          <p:nvPr/>
        </p:nvSpPr>
        <p:spPr>
          <a:xfrm rot="-1118166" flipH="1">
            <a:off x="-2515862" y="-1156576"/>
            <a:ext cx="12192239" cy="3170141"/>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88258347"/>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97"/>
        <p:cNvGrpSpPr/>
        <p:nvPr/>
      </p:nvGrpSpPr>
      <p:grpSpPr>
        <a:xfrm>
          <a:off x="0" y="0"/>
          <a:ext cx="0" cy="0"/>
          <a:chOff x="0" y="0"/>
          <a:chExt cx="0" cy="0"/>
        </a:xfrm>
      </p:grpSpPr>
      <p:pic>
        <p:nvPicPr>
          <p:cNvPr id="98" name="Google Shape;98;p15"/>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99" name="Google Shape;99;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00" name="Google Shape;100;p15"/>
          <p:cNvGrpSpPr/>
          <p:nvPr/>
        </p:nvGrpSpPr>
        <p:grpSpPr>
          <a:xfrm>
            <a:off x="151007" y="101612"/>
            <a:ext cx="11891219" cy="2070752"/>
            <a:chOff x="113255" y="76209"/>
            <a:chExt cx="8918414" cy="1553064"/>
          </a:xfrm>
        </p:grpSpPr>
        <p:grpSp>
          <p:nvGrpSpPr>
            <p:cNvPr id="101" name="Google Shape;101;p15"/>
            <p:cNvGrpSpPr/>
            <p:nvPr/>
          </p:nvGrpSpPr>
          <p:grpSpPr>
            <a:xfrm>
              <a:off x="8551043" y="94498"/>
              <a:ext cx="480627" cy="1273754"/>
              <a:chOff x="-398807" y="2895311"/>
              <a:chExt cx="480627" cy="1273754"/>
            </a:xfrm>
          </p:grpSpPr>
          <p:sp>
            <p:nvSpPr>
              <p:cNvPr id="102" name="Google Shape;102;p15"/>
              <p:cNvSpPr/>
              <p:nvPr/>
            </p:nvSpPr>
            <p:spPr>
              <a:xfrm>
                <a:off x="-392487" y="3110866"/>
                <a:ext cx="170707" cy="250628"/>
              </a:xfrm>
              <a:custGeom>
                <a:avLst/>
                <a:gdLst/>
                <a:ahLst/>
                <a:cxnLst/>
                <a:rect l="l" t="t" r="r" b="b"/>
                <a:pathLst>
                  <a:path w="2755" h="4045" extrusionOk="0">
                    <a:moveTo>
                      <a:pt x="0" y="1"/>
                    </a:moveTo>
                    <a:lnTo>
                      <a:pt x="0" y="4045"/>
                    </a:lnTo>
                    <a:lnTo>
                      <a:pt x="2755" y="4045"/>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5"/>
              <p:cNvSpPr/>
              <p:nvPr/>
            </p:nvSpPr>
            <p:spPr>
              <a:xfrm>
                <a:off x="-398807" y="3105475"/>
                <a:ext cx="183285" cy="261409"/>
              </a:xfrm>
              <a:custGeom>
                <a:avLst/>
                <a:gdLst/>
                <a:ahLst/>
                <a:cxnLst/>
                <a:rect l="l" t="t" r="r" b="b"/>
                <a:pathLst>
                  <a:path w="2958" h="4219" extrusionOk="0">
                    <a:moveTo>
                      <a:pt x="2770" y="188"/>
                    </a:moveTo>
                    <a:lnTo>
                      <a:pt x="2770" y="4031"/>
                    </a:lnTo>
                    <a:lnTo>
                      <a:pt x="189" y="4031"/>
                    </a:lnTo>
                    <a:lnTo>
                      <a:pt x="189" y="188"/>
                    </a:lnTo>
                    <a:close/>
                    <a:moveTo>
                      <a:pt x="102" y="1"/>
                    </a:moveTo>
                    <a:cubicBezTo>
                      <a:pt x="44" y="1"/>
                      <a:pt x="0" y="43"/>
                      <a:pt x="0" y="88"/>
                    </a:cubicBezTo>
                    <a:lnTo>
                      <a:pt x="0" y="4132"/>
                    </a:lnTo>
                    <a:cubicBezTo>
                      <a:pt x="0" y="4190"/>
                      <a:pt x="44" y="4219"/>
                      <a:pt x="102" y="4219"/>
                    </a:cubicBezTo>
                    <a:lnTo>
                      <a:pt x="2857" y="4219"/>
                    </a:lnTo>
                    <a:cubicBezTo>
                      <a:pt x="2915" y="4219"/>
                      <a:pt x="2958" y="4190"/>
                      <a:pt x="2958" y="4132"/>
                    </a:cubicBezTo>
                    <a:lnTo>
                      <a:pt x="2958" y="88"/>
                    </a:lnTo>
                    <a:cubicBezTo>
                      <a:pt x="2958" y="43"/>
                      <a:pt x="2915" y="1"/>
                      <a:pt x="2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5"/>
              <p:cNvSpPr/>
              <p:nvPr/>
            </p:nvSpPr>
            <p:spPr>
              <a:xfrm>
                <a:off x="-313427" y="2895311"/>
                <a:ext cx="11711" cy="221879"/>
              </a:xfrm>
              <a:custGeom>
                <a:avLst/>
                <a:gdLst/>
                <a:ahLst/>
                <a:cxnLst/>
                <a:rect l="l" t="t" r="r" b="b"/>
                <a:pathLst>
                  <a:path w="189" h="3581" extrusionOk="0">
                    <a:moveTo>
                      <a:pt x="101" y="0"/>
                    </a:moveTo>
                    <a:cubicBezTo>
                      <a:pt x="43" y="0"/>
                      <a:pt x="0" y="43"/>
                      <a:pt x="0" y="101"/>
                    </a:cubicBezTo>
                    <a:lnTo>
                      <a:pt x="0" y="3480"/>
                    </a:lnTo>
                    <a:cubicBezTo>
                      <a:pt x="0" y="3538"/>
                      <a:pt x="43" y="3580"/>
                      <a:pt x="101" y="3580"/>
                    </a:cubicBezTo>
                    <a:cubicBezTo>
                      <a:pt x="159" y="3580"/>
                      <a:pt x="188" y="3538"/>
                      <a:pt x="188" y="3480"/>
                    </a:cubicBezTo>
                    <a:lnTo>
                      <a:pt x="188" y="101"/>
                    </a:lnTo>
                    <a:cubicBezTo>
                      <a:pt x="188" y="43"/>
                      <a:pt x="159" y="0"/>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5"/>
              <p:cNvSpPr/>
              <p:nvPr/>
            </p:nvSpPr>
            <p:spPr>
              <a:xfrm>
                <a:off x="-313427" y="3355169"/>
                <a:ext cx="11711" cy="221879"/>
              </a:xfrm>
              <a:custGeom>
                <a:avLst/>
                <a:gdLst/>
                <a:ahLst/>
                <a:cxnLst/>
                <a:rect l="l" t="t" r="r" b="b"/>
                <a:pathLst>
                  <a:path w="189" h="3581" extrusionOk="0">
                    <a:moveTo>
                      <a:pt x="101" y="1"/>
                    </a:moveTo>
                    <a:cubicBezTo>
                      <a:pt x="43" y="1"/>
                      <a:pt x="0" y="44"/>
                      <a:pt x="0" y="102"/>
                    </a:cubicBezTo>
                    <a:lnTo>
                      <a:pt x="0" y="3494"/>
                    </a:lnTo>
                    <a:cubicBezTo>
                      <a:pt x="0" y="3538"/>
                      <a:pt x="43" y="3581"/>
                      <a:pt x="101" y="3581"/>
                    </a:cubicBezTo>
                    <a:cubicBezTo>
                      <a:pt x="159" y="3581"/>
                      <a:pt x="188" y="3538"/>
                      <a:pt x="188" y="3494"/>
                    </a:cubicBezTo>
                    <a:lnTo>
                      <a:pt x="188" y="102"/>
                    </a:lnTo>
                    <a:cubicBezTo>
                      <a:pt x="188" y="44"/>
                      <a:pt x="159"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5"/>
              <p:cNvSpPr/>
              <p:nvPr/>
            </p:nvSpPr>
            <p:spPr>
              <a:xfrm>
                <a:off x="-95208" y="3378528"/>
                <a:ext cx="170707" cy="574927"/>
              </a:xfrm>
              <a:custGeom>
                <a:avLst/>
                <a:gdLst/>
                <a:ahLst/>
                <a:cxnLst/>
                <a:rect l="l" t="t" r="r" b="b"/>
                <a:pathLst>
                  <a:path w="2755" h="9279" extrusionOk="0">
                    <a:moveTo>
                      <a:pt x="0" y="1"/>
                    </a:moveTo>
                    <a:lnTo>
                      <a:pt x="0" y="9279"/>
                    </a:lnTo>
                    <a:lnTo>
                      <a:pt x="2755" y="927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5"/>
              <p:cNvSpPr/>
              <p:nvPr/>
            </p:nvSpPr>
            <p:spPr>
              <a:xfrm>
                <a:off x="-100598" y="3372208"/>
                <a:ext cx="182418" cy="586637"/>
              </a:xfrm>
              <a:custGeom>
                <a:avLst/>
                <a:gdLst/>
                <a:ahLst/>
                <a:cxnLst/>
                <a:rect l="l" t="t" r="r" b="b"/>
                <a:pathLst>
                  <a:path w="2944" h="9468" extrusionOk="0">
                    <a:moveTo>
                      <a:pt x="2755" y="190"/>
                    </a:moveTo>
                    <a:lnTo>
                      <a:pt x="2755" y="9279"/>
                    </a:lnTo>
                    <a:lnTo>
                      <a:pt x="189" y="9279"/>
                    </a:lnTo>
                    <a:lnTo>
                      <a:pt x="189" y="190"/>
                    </a:lnTo>
                    <a:close/>
                    <a:moveTo>
                      <a:pt x="87" y="1"/>
                    </a:moveTo>
                    <a:cubicBezTo>
                      <a:pt x="44" y="1"/>
                      <a:pt x="0" y="45"/>
                      <a:pt x="0" y="103"/>
                    </a:cubicBezTo>
                    <a:lnTo>
                      <a:pt x="0" y="9381"/>
                    </a:lnTo>
                    <a:cubicBezTo>
                      <a:pt x="0" y="9424"/>
                      <a:pt x="44" y="9468"/>
                      <a:pt x="87" y="9468"/>
                    </a:cubicBezTo>
                    <a:lnTo>
                      <a:pt x="2842" y="9468"/>
                    </a:lnTo>
                    <a:cubicBezTo>
                      <a:pt x="2900" y="9468"/>
                      <a:pt x="2944" y="9424"/>
                      <a:pt x="2944" y="9381"/>
                    </a:cubicBezTo>
                    <a:lnTo>
                      <a:pt x="2944" y="103"/>
                    </a:lnTo>
                    <a:cubicBezTo>
                      <a:pt x="2944" y="45"/>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5"/>
              <p:cNvSpPr/>
              <p:nvPr/>
            </p:nvSpPr>
            <p:spPr>
              <a:xfrm>
                <a:off x="-15218" y="3162973"/>
                <a:ext cx="11711" cy="221011"/>
              </a:xfrm>
              <a:custGeom>
                <a:avLst/>
                <a:gdLst/>
                <a:ahLst/>
                <a:cxnLst/>
                <a:rect l="l" t="t" r="r" b="b"/>
                <a:pathLst>
                  <a:path w="189" h="3567" extrusionOk="0">
                    <a:moveTo>
                      <a:pt x="87" y="0"/>
                    </a:moveTo>
                    <a:cubicBezTo>
                      <a:pt x="43" y="0"/>
                      <a:pt x="0" y="43"/>
                      <a:pt x="0" y="87"/>
                    </a:cubicBezTo>
                    <a:lnTo>
                      <a:pt x="0" y="3480"/>
                    </a:lnTo>
                    <a:cubicBezTo>
                      <a:pt x="0" y="3538"/>
                      <a:pt x="43" y="3567"/>
                      <a:pt x="87" y="3567"/>
                    </a:cubicBezTo>
                    <a:cubicBezTo>
                      <a:pt x="145" y="3567"/>
                      <a:pt x="188" y="3538"/>
                      <a:pt x="188" y="3480"/>
                    </a:cubicBezTo>
                    <a:lnTo>
                      <a:pt x="188" y="87"/>
                    </a:lnTo>
                    <a:cubicBezTo>
                      <a:pt x="188"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5"/>
              <p:cNvSpPr/>
              <p:nvPr/>
            </p:nvSpPr>
            <p:spPr>
              <a:xfrm>
                <a:off x="-15218" y="3947062"/>
                <a:ext cx="11711" cy="222003"/>
              </a:xfrm>
              <a:custGeom>
                <a:avLst/>
                <a:gdLst/>
                <a:ahLst/>
                <a:cxnLst/>
                <a:rect l="l" t="t" r="r" b="b"/>
                <a:pathLst>
                  <a:path w="189" h="3583" extrusionOk="0">
                    <a:moveTo>
                      <a:pt x="87" y="1"/>
                    </a:moveTo>
                    <a:cubicBezTo>
                      <a:pt x="43" y="1"/>
                      <a:pt x="0" y="45"/>
                      <a:pt x="0" y="103"/>
                    </a:cubicBezTo>
                    <a:lnTo>
                      <a:pt x="0" y="3480"/>
                    </a:lnTo>
                    <a:cubicBezTo>
                      <a:pt x="0" y="3538"/>
                      <a:pt x="43" y="3582"/>
                      <a:pt x="87" y="3582"/>
                    </a:cubicBezTo>
                    <a:cubicBezTo>
                      <a:pt x="145" y="3582"/>
                      <a:pt x="188" y="3538"/>
                      <a:pt x="188" y="3480"/>
                    </a:cubicBezTo>
                    <a:lnTo>
                      <a:pt x="188" y="103"/>
                    </a:lnTo>
                    <a:cubicBezTo>
                      <a:pt x="188" y="45"/>
                      <a:pt x="145" y="1"/>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0" name="Google Shape;110;p15"/>
            <p:cNvGrpSpPr/>
            <p:nvPr/>
          </p:nvGrpSpPr>
          <p:grpSpPr>
            <a:xfrm>
              <a:off x="113255" y="76209"/>
              <a:ext cx="479697" cy="1553064"/>
              <a:chOff x="2577955" y="-214341"/>
              <a:chExt cx="479697" cy="1553064"/>
            </a:xfrm>
          </p:grpSpPr>
          <p:sp>
            <p:nvSpPr>
              <p:cNvPr id="111" name="Google Shape;111;p15"/>
              <p:cNvSpPr/>
              <p:nvPr/>
            </p:nvSpPr>
            <p:spPr>
              <a:xfrm>
                <a:off x="2583284" y="787100"/>
                <a:ext cx="170769" cy="336009"/>
              </a:xfrm>
              <a:custGeom>
                <a:avLst/>
                <a:gdLst/>
                <a:ahLst/>
                <a:cxnLst/>
                <a:rect l="l" t="t" r="r" b="b"/>
                <a:pathLst>
                  <a:path w="2756" h="5423" extrusionOk="0">
                    <a:moveTo>
                      <a:pt x="1" y="1"/>
                    </a:moveTo>
                    <a:lnTo>
                      <a:pt x="1" y="5423"/>
                    </a:lnTo>
                    <a:lnTo>
                      <a:pt x="2755" y="542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5"/>
              <p:cNvSpPr/>
              <p:nvPr/>
            </p:nvSpPr>
            <p:spPr>
              <a:xfrm>
                <a:off x="2577955" y="780842"/>
                <a:ext cx="182418" cy="347658"/>
              </a:xfrm>
              <a:custGeom>
                <a:avLst/>
                <a:gdLst/>
                <a:ahLst/>
                <a:cxnLst/>
                <a:rect l="l" t="t" r="r" b="b"/>
                <a:pathLst>
                  <a:path w="2944" h="5611" extrusionOk="0">
                    <a:moveTo>
                      <a:pt x="2754" y="189"/>
                    </a:moveTo>
                    <a:lnTo>
                      <a:pt x="2754" y="5423"/>
                    </a:lnTo>
                    <a:lnTo>
                      <a:pt x="189" y="5423"/>
                    </a:lnTo>
                    <a:lnTo>
                      <a:pt x="189" y="189"/>
                    </a:lnTo>
                    <a:close/>
                    <a:moveTo>
                      <a:pt x="87" y="1"/>
                    </a:moveTo>
                    <a:cubicBezTo>
                      <a:pt x="29" y="1"/>
                      <a:pt x="0" y="44"/>
                      <a:pt x="0" y="102"/>
                    </a:cubicBezTo>
                    <a:lnTo>
                      <a:pt x="0" y="5524"/>
                    </a:lnTo>
                    <a:cubicBezTo>
                      <a:pt x="0" y="5568"/>
                      <a:pt x="29" y="5611"/>
                      <a:pt x="87" y="5611"/>
                    </a:cubicBezTo>
                    <a:lnTo>
                      <a:pt x="2841" y="5611"/>
                    </a:lnTo>
                    <a:cubicBezTo>
                      <a:pt x="2899" y="5611"/>
                      <a:pt x="2944" y="5568"/>
                      <a:pt x="2944" y="5524"/>
                    </a:cubicBezTo>
                    <a:lnTo>
                      <a:pt x="2944" y="102"/>
                    </a:lnTo>
                    <a:cubicBezTo>
                      <a:pt x="2944" y="44"/>
                      <a:pt x="2899" y="1"/>
                      <a:pt x="2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5"/>
              <p:cNvSpPr/>
              <p:nvPr/>
            </p:nvSpPr>
            <p:spPr>
              <a:xfrm>
                <a:off x="2663273" y="570678"/>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9" y="3538"/>
                      <a:pt x="189" y="3494"/>
                    </a:cubicBezTo>
                    <a:lnTo>
                      <a:pt x="189" y="102"/>
                    </a:lnTo>
                    <a:cubicBezTo>
                      <a:pt x="189"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5"/>
              <p:cNvSpPr/>
              <p:nvPr/>
            </p:nvSpPr>
            <p:spPr>
              <a:xfrm>
                <a:off x="2663273" y="1116783"/>
                <a:ext cx="11711" cy="221941"/>
              </a:xfrm>
              <a:custGeom>
                <a:avLst/>
                <a:gdLst/>
                <a:ahLst/>
                <a:cxnLst/>
                <a:rect l="l" t="t" r="r" b="b"/>
                <a:pathLst>
                  <a:path w="189" h="3582" extrusionOk="0">
                    <a:moveTo>
                      <a:pt x="88" y="1"/>
                    </a:moveTo>
                    <a:cubicBezTo>
                      <a:pt x="44" y="1"/>
                      <a:pt x="1" y="44"/>
                      <a:pt x="1" y="102"/>
                    </a:cubicBezTo>
                    <a:lnTo>
                      <a:pt x="1" y="3480"/>
                    </a:lnTo>
                    <a:cubicBezTo>
                      <a:pt x="1" y="3538"/>
                      <a:pt x="44" y="3581"/>
                      <a:pt x="88" y="3581"/>
                    </a:cubicBezTo>
                    <a:cubicBezTo>
                      <a:pt x="146" y="3581"/>
                      <a:pt x="189" y="3538"/>
                      <a:pt x="189" y="3480"/>
                    </a:cubicBezTo>
                    <a:lnTo>
                      <a:pt x="189" y="102"/>
                    </a:lnTo>
                    <a:cubicBezTo>
                      <a:pt x="189"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5"/>
              <p:cNvSpPr/>
              <p:nvPr/>
            </p:nvSpPr>
            <p:spPr>
              <a:xfrm>
                <a:off x="2880687" y="1214"/>
                <a:ext cx="171574" cy="770720"/>
              </a:xfrm>
              <a:custGeom>
                <a:avLst/>
                <a:gdLst/>
                <a:ahLst/>
                <a:cxnLst/>
                <a:rect l="l" t="t" r="r" b="b"/>
                <a:pathLst>
                  <a:path w="2769" h="12439" extrusionOk="0">
                    <a:moveTo>
                      <a:pt x="0" y="0"/>
                    </a:moveTo>
                    <a:lnTo>
                      <a:pt x="0" y="12439"/>
                    </a:lnTo>
                    <a:lnTo>
                      <a:pt x="2769" y="12439"/>
                    </a:lnTo>
                    <a:lnTo>
                      <a:pt x="2769"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5"/>
              <p:cNvSpPr/>
              <p:nvPr/>
            </p:nvSpPr>
            <p:spPr>
              <a:xfrm>
                <a:off x="2875297" y="-4177"/>
                <a:ext cx="182356" cy="781501"/>
              </a:xfrm>
              <a:custGeom>
                <a:avLst/>
                <a:gdLst/>
                <a:ahLst/>
                <a:cxnLst/>
                <a:rect l="l" t="t" r="r" b="b"/>
                <a:pathLst>
                  <a:path w="2943" h="12613" extrusionOk="0">
                    <a:moveTo>
                      <a:pt x="2755" y="188"/>
                    </a:moveTo>
                    <a:lnTo>
                      <a:pt x="2755" y="12424"/>
                    </a:lnTo>
                    <a:lnTo>
                      <a:pt x="188" y="12424"/>
                    </a:lnTo>
                    <a:lnTo>
                      <a:pt x="188" y="188"/>
                    </a:lnTo>
                    <a:close/>
                    <a:moveTo>
                      <a:pt x="87" y="0"/>
                    </a:moveTo>
                    <a:cubicBezTo>
                      <a:pt x="43" y="0"/>
                      <a:pt x="0" y="43"/>
                      <a:pt x="0" y="87"/>
                    </a:cubicBezTo>
                    <a:lnTo>
                      <a:pt x="0" y="12526"/>
                    </a:lnTo>
                    <a:cubicBezTo>
                      <a:pt x="0" y="12569"/>
                      <a:pt x="43" y="12613"/>
                      <a:pt x="87" y="12613"/>
                    </a:cubicBezTo>
                    <a:lnTo>
                      <a:pt x="2856" y="12613"/>
                    </a:lnTo>
                    <a:cubicBezTo>
                      <a:pt x="2900" y="12613"/>
                      <a:pt x="2943" y="12569"/>
                      <a:pt x="2943" y="12526"/>
                    </a:cubicBezTo>
                    <a:lnTo>
                      <a:pt x="2943" y="87"/>
                    </a:lnTo>
                    <a:cubicBezTo>
                      <a:pt x="2943" y="43"/>
                      <a:pt x="2900" y="0"/>
                      <a:pt x="28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5"/>
              <p:cNvSpPr/>
              <p:nvPr/>
            </p:nvSpPr>
            <p:spPr>
              <a:xfrm>
                <a:off x="2960553" y="-214341"/>
                <a:ext cx="11773" cy="221879"/>
              </a:xfrm>
              <a:custGeom>
                <a:avLst/>
                <a:gdLst/>
                <a:ahLst/>
                <a:cxnLst/>
                <a:rect l="l" t="t" r="r" b="b"/>
                <a:pathLst>
                  <a:path w="190" h="3581" extrusionOk="0">
                    <a:moveTo>
                      <a:pt x="88" y="0"/>
                    </a:moveTo>
                    <a:cubicBezTo>
                      <a:pt x="45" y="0"/>
                      <a:pt x="1" y="43"/>
                      <a:pt x="1" y="101"/>
                    </a:cubicBezTo>
                    <a:lnTo>
                      <a:pt x="1" y="3479"/>
                    </a:lnTo>
                    <a:cubicBezTo>
                      <a:pt x="1" y="3537"/>
                      <a:pt x="45" y="3580"/>
                      <a:pt x="88" y="3580"/>
                    </a:cubicBezTo>
                    <a:cubicBezTo>
                      <a:pt x="146" y="3580"/>
                      <a:pt x="190" y="3537"/>
                      <a:pt x="190" y="3479"/>
                    </a:cubicBezTo>
                    <a:lnTo>
                      <a:pt x="190" y="101"/>
                    </a:lnTo>
                    <a:cubicBezTo>
                      <a:pt x="190" y="43"/>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5"/>
              <p:cNvSpPr/>
              <p:nvPr/>
            </p:nvSpPr>
            <p:spPr>
              <a:xfrm>
                <a:off x="2960553" y="765538"/>
                <a:ext cx="11773" cy="222003"/>
              </a:xfrm>
              <a:custGeom>
                <a:avLst/>
                <a:gdLst/>
                <a:ahLst/>
                <a:cxnLst/>
                <a:rect l="l" t="t" r="r" b="b"/>
                <a:pathLst>
                  <a:path w="190" h="3583" extrusionOk="0">
                    <a:moveTo>
                      <a:pt x="88" y="1"/>
                    </a:moveTo>
                    <a:cubicBezTo>
                      <a:pt x="45" y="1"/>
                      <a:pt x="1" y="45"/>
                      <a:pt x="1" y="103"/>
                    </a:cubicBezTo>
                    <a:lnTo>
                      <a:pt x="1" y="3495"/>
                    </a:lnTo>
                    <a:cubicBezTo>
                      <a:pt x="1" y="3538"/>
                      <a:pt x="45" y="3582"/>
                      <a:pt x="88" y="3582"/>
                    </a:cubicBezTo>
                    <a:cubicBezTo>
                      <a:pt x="146" y="3582"/>
                      <a:pt x="190" y="3538"/>
                      <a:pt x="190" y="3495"/>
                    </a:cubicBezTo>
                    <a:lnTo>
                      <a:pt x="190" y="103"/>
                    </a:lnTo>
                    <a:cubicBezTo>
                      <a:pt x="190" y="45"/>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2290904552"/>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9"/>
        <p:cNvGrpSpPr/>
        <p:nvPr/>
      </p:nvGrpSpPr>
      <p:grpSpPr>
        <a:xfrm>
          <a:off x="0" y="0"/>
          <a:ext cx="0" cy="0"/>
          <a:chOff x="0" y="0"/>
          <a:chExt cx="0" cy="0"/>
        </a:xfrm>
      </p:grpSpPr>
      <p:pic>
        <p:nvPicPr>
          <p:cNvPr id="120" name="Google Shape;120;p16"/>
          <p:cNvPicPr preferRelativeResize="0"/>
          <p:nvPr/>
        </p:nvPicPr>
        <p:blipFill>
          <a:blip r:embed="rId2">
            <a:alphaModFix amt="35000"/>
          </a:blip>
          <a:stretch>
            <a:fillRect/>
          </a:stretch>
        </p:blipFill>
        <p:spPr>
          <a:xfrm>
            <a:off x="1789" y="-9144"/>
            <a:ext cx="12188425" cy="6876288"/>
          </a:xfrm>
          <a:prstGeom prst="rect">
            <a:avLst/>
          </a:prstGeom>
          <a:noFill/>
          <a:ln>
            <a:noFill/>
          </a:ln>
        </p:spPr>
      </p:pic>
      <p:sp>
        <p:nvSpPr>
          <p:cNvPr id="121" name="Google Shape;121;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22" name="Google Shape;122;p16"/>
          <p:cNvGrpSpPr/>
          <p:nvPr/>
        </p:nvGrpSpPr>
        <p:grpSpPr>
          <a:xfrm>
            <a:off x="10750133" y="-13163"/>
            <a:ext cx="1487479" cy="2359035"/>
            <a:chOff x="10483324" y="445478"/>
            <a:chExt cx="1115609" cy="1769276"/>
          </a:xfrm>
        </p:grpSpPr>
        <p:sp>
          <p:nvSpPr>
            <p:cNvPr id="123" name="Google Shape;123;p16"/>
            <p:cNvSpPr/>
            <p:nvPr/>
          </p:nvSpPr>
          <p:spPr>
            <a:xfrm>
              <a:off x="10489812" y="669897"/>
              <a:ext cx="177018" cy="143490"/>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6"/>
            <p:cNvSpPr/>
            <p:nvPr/>
          </p:nvSpPr>
          <p:spPr>
            <a:xfrm>
              <a:off x="10572732" y="806771"/>
              <a:ext cx="11240" cy="230072"/>
            </a:xfrm>
            <a:custGeom>
              <a:avLst/>
              <a:gdLst/>
              <a:ahLst/>
              <a:cxnLst/>
              <a:rect l="l" t="t" r="r" b="b"/>
              <a:pathLst>
                <a:path w="175" h="3582" extrusionOk="0">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6"/>
            <p:cNvSpPr/>
            <p:nvPr/>
          </p:nvSpPr>
          <p:spPr>
            <a:xfrm>
              <a:off x="10572732" y="445478"/>
              <a:ext cx="11240" cy="230072"/>
            </a:xfrm>
            <a:custGeom>
              <a:avLst/>
              <a:gdLst/>
              <a:ahLst/>
              <a:cxnLst/>
              <a:rect l="l" t="t" r="r" b="b"/>
              <a:pathLst>
                <a:path w="175" h="3582" extrusionOk="0">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6"/>
            <p:cNvSpPr/>
            <p:nvPr/>
          </p:nvSpPr>
          <p:spPr>
            <a:xfrm>
              <a:off x="10798051" y="816084"/>
              <a:ext cx="177018" cy="348319"/>
            </a:xfrm>
            <a:custGeom>
              <a:avLst/>
              <a:gdLst/>
              <a:ahLst/>
              <a:cxnLst/>
              <a:rect l="l" t="t" r="r" b="b"/>
              <a:pathLst>
                <a:path w="2756" h="5423" extrusionOk="0">
                  <a:moveTo>
                    <a:pt x="1" y="0"/>
                  </a:moveTo>
                  <a:lnTo>
                    <a:pt x="1" y="5422"/>
                  </a:lnTo>
                  <a:lnTo>
                    <a:pt x="2755" y="5422"/>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6"/>
            <p:cNvSpPr/>
            <p:nvPr/>
          </p:nvSpPr>
          <p:spPr>
            <a:xfrm>
              <a:off x="10792463" y="809597"/>
              <a:ext cx="189093" cy="360395"/>
            </a:xfrm>
            <a:custGeom>
              <a:avLst/>
              <a:gdLst/>
              <a:ahLst/>
              <a:cxnLst/>
              <a:rect l="l" t="t" r="r" b="b"/>
              <a:pathLst>
                <a:path w="2944" h="5611" extrusionOk="0">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6"/>
            <p:cNvSpPr/>
            <p:nvPr/>
          </p:nvSpPr>
          <p:spPr>
            <a:xfrm>
              <a:off x="10880907" y="1157851"/>
              <a:ext cx="12204" cy="230008"/>
            </a:xfrm>
            <a:custGeom>
              <a:avLst/>
              <a:gdLst/>
              <a:ahLst/>
              <a:cxnLst/>
              <a:rect l="l" t="t" r="r" b="b"/>
              <a:pathLst>
                <a:path w="190" h="3581" extrusionOk="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6"/>
            <p:cNvSpPr/>
            <p:nvPr/>
          </p:nvSpPr>
          <p:spPr>
            <a:xfrm>
              <a:off x="10880907" y="592628"/>
              <a:ext cx="12204" cy="229108"/>
            </a:xfrm>
            <a:custGeom>
              <a:avLst/>
              <a:gdLst/>
              <a:ahLst/>
              <a:cxnLst/>
              <a:rect l="l" t="t" r="r" b="b"/>
              <a:pathLst>
                <a:path w="190" h="3567" extrusionOk="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6"/>
            <p:cNvSpPr/>
            <p:nvPr/>
          </p:nvSpPr>
          <p:spPr>
            <a:xfrm>
              <a:off x="11107253" y="1180203"/>
              <a:ext cx="176954" cy="797994"/>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6"/>
            <p:cNvSpPr/>
            <p:nvPr/>
          </p:nvSpPr>
          <p:spPr>
            <a:xfrm>
              <a:off x="11100638" y="1173652"/>
              <a:ext cx="189157" cy="811096"/>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6"/>
            <p:cNvSpPr/>
            <p:nvPr/>
          </p:nvSpPr>
          <p:spPr>
            <a:xfrm>
              <a:off x="11189146" y="1972543"/>
              <a:ext cx="12139" cy="229173"/>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6"/>
            <p:cNvSpPr/>
            <p:nvPr/>
          </p:nvSpPr>
          <p:spPr>
            <a:xfrm>
              <a:off x="11189146" y="955720"/>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6"/>
            <p:cNvSpPr/>
            <p:nvPr/>
          </p:nvSpPr>
          <p:spPr>
            <a:xfrm>
              <a:off x="11415428" y="1783578"/>
              <a:ext cx="176954" cy="207656"/>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6"/>
            <p:cNvSpPr/>
            <p:nvPr/>
          </p:nvSpPr>
          <p:spPr>
            <a:xfrm>
              <a:off x="11497321" y="1984682"/>
              <a:ext cx="12204" cy="230072"/>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6"/>
            <p:cNvSpPr/>
            <p:nvPr/>
          </p:nvSpPr>
          <p:spPr>
            <a:xfrm>
              <a:off x="11497321" y="1559159"/>
              <a:ext cx="12204" cy="230072"/>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6"/>
            <p:cNvSpPr/>
            <p:nvPr/>
          </p:nvSpPr>
          <p:spPr>
            <a:xfrm>
              <a:off x="10483324" y="663346"/>
              <a:ext cx="190057" cy="155629"/>
            </a:xfrm>
            <a:custGeom>
              <a:avLst/>
              <a:gdLst/>
              <a:ahLst/>
              <a:cxnLst/>
              <a:rect l="l" t="t" r="r" b="b"/>
              <a:pathLst>
                <a:path w="2959" h="2423" extrusionOk="0">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6"/>
            <p:cNvSpPr/>
            <p:nvPr/>
          </p:nvSpPr>
          <p:spPr>
            <a:xfrm>
              <a:off x="11408941" y="1777027"/>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867248398"/>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9"/>
        <p:cNvGrpSpPr/>
        <p:nvPr/>
      </p:nvGrpSpPr>
      <p:grpSpPr>
        <a:xfrm>
          <a:off x="0" y="0"/>
          <a:ext cx="0" cy="0"/>
          <a:chOff x="0" y="0"/>
          <a:chExt cx="0" cy="0"/>
        </a:xfrm>
      </p:grpSpPr>
      <p:pic>
        <p:nvPicPr>
          <p:cNvPr id="140" name="Google Shape;140;p17"/>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141" name="Google Shape;141;p17"/>
          <p:cNvSpPr txBox="1">
            <a:spLocks noGrp="1"/>
          </p:cNvSpPr>
          <p:nvPr>
            <p:ph type="title"/>
          </p:nvPr>
        </p:nvSpPr>
        <p:spPr>
          <a:xfrm>
            <a:off x="950967" y="719333"/>
            <a:ext cx="3202800" cy="1528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2" name="Google Shape;142;p17"/>
          <p:cNvSpPr txBox="1">
            <a:spLocks noGrp="1"/>
          </p:cNvSpPr>
          <p:nvPr>
            <p:ph type="subTitle" idx="1"/>
          </p:nvPr>
        </p:nvSpPr>
        <p:spPr>
          <a:xfrm>
            <a:off x="950967" y="2297533"/>
            <a:ext cx="32028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3" name="Google Shape;143;p17"/>
          <p:cNvSpPr>
            <a:spLocks noGrp="1"/>
          </p:cNvSpPr>
          <p:nvPr>
            <p:ph type="pic" idx="2"/>
          </p:nvPr>
        </p:nvSpPr>
        <p:spPr>
          <a:xfrm>
            <a:off x="950967" y="3938367"/>
            <a:ext cx="3734800" cy="2200400"/>
          </a:xfrm>
          <a:prstGeom prst="rect">
            <a:avLst/>
          </a:prstGeom>
          <a:noFill/>
          <a:ln w="9525" cap="flat" cmpd="sng">
            <a:solidFill>
              <a:schemeClr val="accent1"/>
            </a:solidFill>
            <a:prstDash val="solid"/>
            <a:round/>
            <a:headEnd type="none" w="sm" len="sm"/>
            <a:tailEnd type="none" w="sm" len="sm"/>
          </a:ln>
        </p:spPr>
      </p:sp>
      <p:sp>
        <p:nvSpPr>
          <p:cNvPr id="144" name="Google Shape;144;p17"/>
          <p:cNvSpPr>
            <a:spLocks noGrp="1"/>
          </p:cNvSpPr>
          <p:nvPr>
            <p:ph type="pic" idx="3"/>
          </p:nvPr>
        </p:nvSpPr>
        <p:spPr>
          <a:xfrm>
            <a:off x="4895700" y="719333"/>
            <a:ext cx="6320400" cy="3047600"/>
          </a:xfrm>
          <a:prstGeom prst="rect">
            <a:avLst/>
          </a:prstGeom>
          <a:noFill/>
          <a:ln w="9525" cap="flat" cmpd="sng">
            <a:solidFill>
              <a:schemeClr val="accent1"/>
            </a:solidFill>
            <a:prstDash val="solid"/>
            <a:round/>
            <a:headEnd type="none" w="sm" len="sm"/>
            <a:tailEnd type="none" w="sm" len="sm"/>
          </a:ln>
        </p:spPr>
      </p:sp>
      <p:sp>
        <p:nvSpPr>
          <p:cNvPr id="145" name="Google Shape;145;p17"/>
          <p:cNvSpPr>
            <a:spLocks noGrp="1"/>
          </p:cNvSpPr>
          <p:nvPr>
            <p:ph type="pic" idx="4"/>
          </p:nvPr>
        </p:nvSpPr>
        <p:spPr>
          <a:xfrm>
            <a:off x="4895700" y="3938367"/>
            <a:ext cx="6320400" cy="2200400"/>
          </a:xfrm>
          <a:prstGeom prst="rect">
            <a:avLst/>
          </a:prstGeom>
          <a:noFill/>
          <a:ln w="9525" cap="flat" cmpd="sng">
            <a:solidFill>
              <a:schemeClr val="accent1"/>
            </a:solidFill>
            <a:prstDash val="solid"/>
            <a:round/>
            <a:headEnd type="none" w="sm" len="sm"/>
            <a:tailEnd type="none" w="sm" len="sm"/>
          </a:ln>
        </p:spPr>
      </p:sp>
      <p:grpSp>
        <p:nvGrpSpPr>
          <p:cNvPr id="146" name="Google Shape;146;p17"/>
          <p:cNvGrpSpPr/>
          <p:nvPr/>
        </p:nvGrpSpPr>
        <p:grpSpPr>
          <a:xfrm>
            <a:off x="-7" y="3"/>
            <a:ext cx="1036052" cy="1821677"/>
            <a:chOff x="-3076431" y="1851552"/>
            <a:chExt cx="777039" cy="1366258"/>
          </a:xfrm>
        </p:grpSpPr>
        <p:sp>
          <p:nvSpPr>
            <p:cNvPr id="147" name="Google Shape;147;p17"/>
            <p:cNvSpPr/>
            <p:nvPr/>
          </p:nvSpPr>
          <p:spPr>
            <a:xfrm>
              <a:off x="-3071040" y="2757824"/>
              <a:ext cx="170769" cy="244370"/>
            </a:xfrm>
            <a:custGeom>
              <a:avLst/>
              <a:gdLst/>
              <a:ahLst/>
              <a:cxnLst/>
              <a:rect l="l" t="t" r="r" b="b"/>
              <a:pathLst>
                <a:path w="2756" h="3944" extrusionOk="0">
                  <a:moveTo>
                    <a:pt x="1" y="1"/>
                  </a:moveTo>
                  <a:lnTo>
                    <a:pt x="1" y="3944"/>
                  </a:lnTo>
                  <a:lnTo>
                    <a:pt x="2755" y="3944"/>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7"/>
            <p:cNvSpPr/>
            <p:nvPr/>
          </p:nvSpPr>
          <p:spPr>
            <a:xfrm>
              <a:off x="-3076431" y="2752434"/>
              <a:ext cx="182418" cy="255151"/>
            </a:xfrm>
            <a:custGeom>
              <a:avLst/>
              <a:gdLst/>
              <a:ahLst/>
              <a:cxnLst/>
              <a:rect l="l" t="t" r="r" b="b"/>
              <a:pathLst>
                <a:path w="2944" h="4118" extrusionOk="0">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7"/>
            <p:cNvSpPr/>
            <p:nvPr/>
          </p:nvSpPr>
          <p:spPr>
            <a:xfrm>
              <a:off x="-2991113" y="2542270"/>
              <a:ext cx="11773" cy="221941"/>
            </a:xfrm>
            <a:custGeom>
              <a:avLst/>
              <a:gdLst/>
              <a:ahLst/>
              <a:cxnLst/>
              <a:rect l="l" t="t" r="r" b="b"/>
              <a:pathLst>
                <a:path w="190" h="3582" extrusionOk="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7"/>
            <p:cNvSpPr/>
            <p:nvPr/>
          </p:nvSpPr>
          <p:spPr>
            <a:xfrm>
              <a:off x="-2991113" y="2995870"/>
              <a:ext cx="11773" cy="221941"/>
            </a:xfrm>
            <a:custGeom>
              <a:avLst/>
              <a:gdLst/>
              <a:ahLst/>
              <a:cxnLst/>
              <a:rect l="l" t="t" r="r" b="b"/>
              <a:pathLst>
                <a:path w="190" h="3582" extrusionOk="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7"/>
            <p:cNvSpPr/>
            <p:nvPr/>
          </p:nvSpPr>
          <p:spPr>
            <a:xfrm>
              <a:off x="-2773761" y="2067975"/>
              <a:ext cx="171698" cy="677347"/>
            </a:xfrm>
            <a:custGeom>
              <a:avLst/>
              <a:gdLst/>
              <a:ahLst/>
              <a:cxnLst/>
              <a:rect l="l" t="t" r="r" b="b"/>
              <a:pathLst>
                <a:path w="2771" h="10932" extrusionOk="0">
                  <a:moveTo>
                    <a:pt x="1" y="1"/>
                  </a:moveTo>
                  <a:lnTo>
                    <a:pt x="1" y="10932"/>
                  </a:lnTo>
                  <a:lnTo>
                    <a:pt x="2770" y="10932"/>
                  </a:lnTo>
                  <a:lnTo>
                    <a:pt x="2770"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7"/>
            <p:cNvSpPr/>
            <p:nvPr/>
          </p:nvSpPr>
          <p:spPr>
            <a:xfrm>
              <a:off x="-2779151" y="2061717"/>
              <a:ext cx="182480" cy="688995"/>
            </a:xfrm>
            <a:custGeom>
              <a:avLst/>
              <a:gdLst/>
              <a:ahLst/>
              <a:cxnLst/>
              <a:rect l="l" t="t" r="r" b="b"/>
              <a:pathLst>
                <a:path w="2945" h="11120" extrusionOk="0">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7"/>
            <p:cNvSpPr/>
            <p:nvPr/>
          </p:nvSpPr>
          <p:spPr>
            <a:xfrm>
              <a:off x="-2693772" y="1851552"/>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7"/>
            <p:cNvSpPr/>
            <p:nvPr/>
          </p:nvSpPr>
          <p:spPr>
            <a:xfrm>
              <a:off x="-2693772" y="2738989"/>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7"/>
            <p:cNvSpPr/>
            <p:nvPr/>
          </p:nvSpPr>
          <p:spPr>
            <a:xfrm>
              <a:off x="-2475552" y="2070701"/>
              <a:ext cx="170769" cy="164442"/>
            </a:xfrm>
            <a:custGeom>
              <a:avLst/>
              <a:gdLst/>
              <a:ahLst/>
              <a:cxnLst/>
              <a:rect l="l" t="t" r="r" b="b"/>
              <a:pathLst>
                <a:path w="2756" h="2654" extrusionOk="0">
                  <a:moveTo>
                    <a:pt x="1" y="1"/>
                  </a:moveTo>
                  <a:lnTo>
                    <a:pt x="1" y="2653"/>
                  </a:lnTo>
                  <a:lnTo>
                    <a:pt x="2755" y="2653"/>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7"/>
            <p:cNvSpPr/>
            <p:nvPr/>
          </p:nvSpPr>
          <p:spPr>
            <a:xfrm>
              <a:off x="-2481810" y="2065310"/>
              <a:ext cx="182418" cy="175223"/>
            </a:xfrm>
            <a:custGeom>
              <a:avLst/>
              <a:gdLst/>
              <a:ahLst/>
              <a:cxnLst/>
              <a:rect l="l" t="t" r="r" b="b"/>
              <a:pathLst>
                <a:path w="2944" h="2828" extrusionOk="0">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7"/>
            <p:cNvSpPr/>
            <p:nvPr/>
          </p:nvSpPr>
          <p:spPr>
            <a:xfrm>
              <a:off x="-2396492" y="1855146"/>
              <a:ext cx="11773" cy="221879"/>
            </a:xfrm>
            <a:custGeom>
              <a:avLst/>
              <a:gdLst/>
              <a:ahLst/>
              <a:cxnLst/>
              <a:rect l="l" t="t" r="r" b="b"/>
              <a:pathLst>
                <a:path w="190" h="3581" extrusionOk="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17"/>
            <p:cNvSpPr/>
            <p:nvPr/>
          </p:nvSpPr>
          <p:spPr>
            <a:xfrm>
              <a:off x="-2396492" y="2228820"/>
              <a:ext cx="11773" cy="221879"/>
            </a:xfrm>
            <a:custGeom>
              <a:avLst/>
              <a:gdLst/>
              <a:ahLst/>
              <a:cxnLst/>
              <a:rect l="l" t="t" r="r" b="b"/>
              <a:pathLst>
                <a:path w="190" h="3581" extrusionOk="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1229860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59"/>
        <p:cNvGrpSpPr/>
        <p:nvPr/>
      </p:nvGrpSpPr>
      <p:grpSpPr>
        <a:xfrm>
          <a:off x="0" y="0"/>
          <a:ext cx="0" cy="0"/>
          <a:chOff x="0" y="0"/>
          <a:chExt cx="0" cy="0"/>
        </a:xfrm>
      </p:grpSpPr>
      <p:pic>
        <p:nvPicPr>
          <p:cNvPr id="160" name="Google Shape;160;p18"/>
          <p:cNvPicPr preferRelativeResize="0"/>
          <p:nvPr/>
        </p:nvPicPr>
        <p:blipFill>
          <a:blip r:embed="rId2">
            <a:alphaModFix amt="35000"/>
          </a:blip>
          <a:stretch>
            <a:fillRect/>
          </a:stretch>
        </p:blipFill>
        <p:spPr>
          <a:xfrm>
            <a:off x="1789" y="-9144"/>
            <a:ext cx="12188425" cy="6876288"/>
          </a:xfrm>
          <a:prstGeom prst="rect">
            <a:avLst/>
          </a:prstGeom>
          <a:noFill/>
          <a:ln>
            <a:noFill/>
          </a:ln>
        </p:spPr>
      </p:pic>
      <p:sp>
        <p:nvSpPr>
          <p:cNvPr id="161" name="Google Shape;16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2" name="Google Shape;162;p18"/>
          <p:cNvSpPr txBox="1">
            <a:spLocks noGrp="1"/>
          </p:cNvSpPr>
          <p:nvPr>
            <p:ph type="body" idx="1"/>
          </p:nvPr>
        </p:nvSpPr>
        <p:spPr>
          <a:xfrm>
            <a:off x="960000" y="1621000"/>
            <a:ext cx="10272000" cy="168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Albert Sans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2690388906"/>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63"/>
        <p:cNvGrpSpPr/>
        <p:nvPr/>
      </p:nvGrpSpPr>
      <p:grpSpPr>
        <a:xfrm>
          <a:off x="0" y="0"/>
          <a:ext cx="0" cy="0"/>
          <a:chOff x="0" y="0"/>
          <a:chExt cx="0" cy="0"/>
        </a:xfrm>
      </p:grpSpPr>
      <p:pic>
        <p:nvPicPr>
          <p:cNvPr id="164" name="Google Shape;164;p19"/>
          <p:cNvPicPr preferRelativeResize="0"/>
          <p:nvPr/>
        </p:nvPicPr>
        <p:blipFill>
          <a:blip r:embed="rId2">
            <a:alphaModFix amt="32000"/>
          </a:blip>
          <a:stretch>
            <a:fillRect/>
          </a:stretch>
        </p:blipFill>
        <p:spPr>
          <a:xfrm>
            <a:off x="2" y="-9144"/>
            <a:ext cx="12191997" cy="6876288"/>
          </a:xfrm>
          <a:prstGeom prst="rect">
            <a:avLst/>
          </a:prstGeom>
          <a:noFill/>
          <a:ln>
            <a:noFill/>
          </a:ln>
        </p:spPr>
      </p:pic>
      <p:sp>
        <p:nvSpPr>
          <p:cNvPr id="165" name="Google Shape;165;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6" name="Google Shape;166;p19"/>
          <p:cNvSpPr txBox="1">
            <a:spLocks noGrp="1"/>
          </p:cNvSpPr>
          <p:nvPr>
            <p:ph type="subTitle" idx="1"/>
          </p:nvPr>
        </p:nvSpPr>
        <p:spPr>
          <a:xfrm>
            <a:off x="4295200" y="3502332"/>
            <a:ext cx="6212400" cy="8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7" name="Google Shape;167;p19"/>
          <p:cNvSpPr txBox="1">
            <a:spLocks noGrp="1"/>
          </p:cNvSpPr>
          <p:nvPr>
            <p:ph type="subTitle" idx="2"/>
          </p:nvPr>
        </p:nvSpPr>
        <p:spPr>
          <a:xfrm>
            <a:off x="4295200" y="4870700"/>
            <a:ext cx="6212400" cy="8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8" name="Google Shape;168;p19"/>
          <p:cNvSpPr txBox="1">
            <a:spLocks noGrp="1"/>
          </p:cNvSpPr>
          <p:nvPr>
            <p:ph type="subTitle" idx="3"/>
          </p:nvPr>
        </p:nvSpPr>
        <p:spPr>
          <a:xfrm>
            <a:off x="4295200" y="2133965"/>
            <a:ext cx="6212400" cy="8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9" name="Google Shape;169;p19"/>
          <p:cNvSpPr txBox="1">
            <a:spLocks noGrp="1"/>
          </p:cNvSpPr>
          <p:nvPr>
            <p:ph type="subTitle" idx="4"/>
          </p:nvPr>
        </p:nvSpPr>
        <p:spPr>
          <a:xfrm>
            <a:off x="4295200" y="3001935"/>
            <a:ext cx="6212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0" name="Google Shape;170;p19"/>
          <p:cNvSpPr txBox="1">
            <a:spLocks noGrp="1"/>
          </p:cNvSpPr>
          <p:nvPr>
            <p:ph type="subTitle" idx="5"/>
          </p:nvPr>
        </p:nvSpPr>
        <p:spPr>
          <a:xfrm>
            <a:off x="4295200" y="4370303"/>
            <a:ext cx="6212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1" name="Google Shape;171;p19"/>
          <p:cNvSpPr txBox="1">
            <a:spLocks noGrp="1"/>
          </p:cNvSpPr>
          <p:nvPr>
            <p:ph type="subTitle" idx="6"/>
          </p:nvPr>
        </p:nvSpPr>
        <p:spPr>
          <a:xfrm>
            <a:off x="4295200" y="1633567"/>
            <a:ext cx="6212400" cy="70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2" name="Google Shape;172;p19"/>
          <p:cNvSpPr/>
          <p:nvPr/>
        </p:nvSpPr>
        <p:spPr>
          <a:xfrm rot="-1164432" flipH="1">
            <a:off x="647613" y="6180789"/>
            <a:ext cx="12192135" cy="2045268"/>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097199368"/>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73"/>
        <p:cNvGrpSpPr/>
        <p:nvPr/>
      </p:nvGrpSpPr>
      <p:grpSpPr>
        <a:xfrm>
          <a:off x="0" y="0"/>
          <a:ext cx="0" cy="0"/>
          <a:chOff x="0" y="0"/>
          <a:chExt cx="0" cy="0"/>
        </a:xfrm>
      </p:grpSpPr>
      <p:pic>
        <p:nvPicPr>
          <p:cNvPr id="174" name="Google Shape;174;p20"/>
          <p:cNvPicPr preferRelativeResize="0"/>
          <p:nvPr/>
        </p:nvPicPr>
        <p:blipFill>
          <a:blip r:embed="rId2">
            <a:alphaModFix amt="35000"/>
          </a:blip>
          <a:stretch>
            <a:fillRect/>
          </a:stretch>
        </p:blipFill>
        <p:spPr>
          <a:xfrm>
            <a:off x="1789" y="-9144"/>
            <a:ext cx="12188425" cy="6876288"/>
          </a:xfrm>
          <a:prstGeom prst="rect">
            <a:avLst/>
          </a:prstGeom>
          <a:noFill/>
          <a:ln>
            <a:noFill/>
          </a:ln>
        </p:spPr>
      </p:pic>
      <p:sp>
        <p:nvSpPr>
          <p:cNvPr id="175" name="Google Shape;175;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76" name="Google Shape;176;p20"/>
          <p:cNvSpPr txBox="1">
            <a:spLocks noGrp="1"/>
          </p:cNvSpPr>
          <p:nvPr>
            <p:ph type="subTitle" idx="1"/>
          </p:nvPr>
        </p:nvSpPr>
        <p:spPr>
          <a:xfrm>
            <a:off x="2187551" y="2433467"/>
            <a:ext cx="36856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7" name="Google Shape;177;p20"/>
          <p:cNvSpPr txBox="1">
            <a:spLocks noGrp="1"/>
          </p:cNvSpPr>
          <p:nvPr>
            <p:ph type="subTitle" idx="2"/>
          </p:nvPr>
        </p:nvSpPr>
        <p:spPr>
          <a:xfrm>
            <a:off x="7188443" y="2433467"/>
            <a:ext cx="36856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8" name="Google Shape;178;p20"/>
          <p:cNvSpPr txBox="1">
            <a:spLocks noGrp="1"/>
          </p:cNvSpPr>
          <p:nvPr>
            <p:ph type="subTitle" idx="3"/>
          </p:nvPr>
        </p:nvSpPr>
        <p:spPr>
          <a:xfrm>
            <a:off x="2187551" y="4647567"/>
            <a:ext cx="36856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9" name="Google Shape;179;p20"/>
          <p:cNvSpPr txBox="1">
            <a:spLocks noGrp="1"/>
          </p:cNvSpPr>
          <p:nvPr>
            <p:ph type="subTitle" idx="4"/>
          </p:nvPr>
        </p:nvSpPr>
        <p:spPr>
          <a:xfrm>
            <a:off x="7188443" y="4647567"/>
            <a:ext cx="36856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0" name="Google Shape;180;p20"/>
          <p:cNvSpPr txBox="1">
            <a:spLocks noGrp="1"/>
          </p:cNvSpPr>
          <p:nvPr>
            <p:ph type="subTitle" idx="5"/>
          </p:nvPr>
        </p:nvSpPr>
        <p:spPr>
          <a:xfrm>
            <a:off x="2187549" y="1940733"/>
            <a:ext cx="3685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1" name="Google Shape;181;p20"/>
          <p:cNvSpPr txBox="1">
            <a:spLocks noGrp="1"/>
          </p:cNvSpPr>
          <p:nvPr>
            <p:ph type="subTitle" idx="6"/>
          </p:nvPr>
        </p:nvSpPr>
        <p:spPr>
          <a:xfrm>
            <a:off x="2187549" y="4154933"/>
            <a:ext cx="3685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2" name="Google Shape;182;p20"/>
          <p:cNvSpPr txBox="1">
            <a:spLocks noGrp="1"/>
          </p:cNvSpPr>
          <p:nvPr>
            <p:ph type="subTitle" idx="7"/>
          </p:nvPr>
        </p:nvSpPr>
        <p:spPr>
          <a:xfrm>
            <a:off x="7188408" y="1940733"/>
            <a:ext cx="3685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3" name="Google Shape;183;p20"/>
          <p:cNvSpPr txBox="1">
            <a:spLocks noGrp="1"/>
          </p:cNvSpPr>
          <p:nvPr>
            <p:ph type="subTitle" idx="8"/>
          </p:nvPr>
        </p:nvSpPr>
        <p:spPr>
          <a:xfrm>
            <a:off x="7188408" y="4154933"/>
            <a:ext cx="36856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4" name="Google Shape;184;p20"/>
          <p:cNvSpPr/>
          <p:nvPr/>
        </p:nvSpPr>
        <p:spPr>
          <a:xfrm flipH="1">
            <a:off x="2281667" y="-1156133"/>
            <a:ext cx="12192135" cy="3169904"/>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089733974"/>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187" name="Google Shape;187;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88" name="Google Shape;188;p21"/>
          <p:cNvSpPr txBox="1">
            <a:spLocks noGrp="1"/>
          </p:cNvSpPr>
          <p:nvPr>
            <p:ph type="subTitle" idx="1"/>
          </p:nvPr>
        </p:nvSpPr>
        <p:spPr>
          <a:xfrm>
            <a:off x="1170405" y="2280215"/>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9" name="Google Shape;189;p21"/>
          <p:cNvSpPr txBox="1">
            <a:spLocks noGrp="1"/>
          </p:cNvSpPr>
          <p:nvPr>
            <p:ph type="subTitle" idx="2"/>
          </p:nvPr>
        </p:nvSpPr>
        <p:spPr>
          <a:xfrm>
            <a:off x="4778199" y="2280215"/>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0" name="Google Shape;190;p21"/>
          <p:cNvSpPr txBox="1">
            <a:spLocks noGrp="1"/>
          </p:cNvSpPr>
          <p:nvPr>
            <p:ph type="subTitle" idx="3"/>
          </p:nvPr>
        </p:nvSpPr>
        <p:spPr>
          <a:xfrm>
            <a:off x="1170405" y="4587267"/>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1" name="Google Shape;191;p21"/>
          <p:cNvSpPr txBox="1">
            <a:spLocks noGrp="1"/>
          </p:cNvSpPr>
          <p:nvPr>
            <p:ph type="subTitle" idx="4"/>
          </p:nvPr>
        </p:nvSpPr>
        <p:spPr>
          <a:xfrm>
            <a:off x="4779200" y="4587267"/>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2" name="Google Shape;192;p21"/>
          <p:cNvSpPr txBox="1">
            <a:spLocks noGrp="1"/>
          </p:cNvSpPr>
          <p:nvPr>
            <p:ph type="subTitle" idx="5"/>
          </p:nvPr>
        </p:nvSpPr>
        <p:spPr>
          <a:xfrm>
            <a:off x="8387995" y="2280215"/>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3" name="Google Shape;193;p21"/>
          <p:cNvSpPr txBox="1">
            <a:spLocks noGrp="1"/>
          </p:cNvSpPr>
          <p:nvPr>
            <p:ph type="subTitle" idx="6"/>
          </p:nvPr>
        </p:nvSpPr>
        <p:spPr>
          <a:xfrm>
            <a:off x="8387995" y="4587267"/>
            <a:ext cx="26336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4" name="Google Shape;194;p21"/>
          <p:cNvSpPr txBox="1">
            <a:spLocks noGrp="1"/>
          </p:cNvSpPr>
          <p:nvPr>
            <p:ph type="subTitle" idx="7"/>
          </p:nvPr>
        </p:nvSpPr>
        <p:spPr>
          <a:xfrm>
            <a:off x="1168405" y="1781684"/>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5" name="Google Shape;195;p21"/>
          <p:cNvSpPr txBox="1">
            <a:spLocks noGrp="1"/>
          </p:cNvSpPr>
          <p:nvPr>
            <p:ph type="subTitle" idx="8"/>
          </p:nvPr>
        </p:nvSpPr>
        <p:spPr>
          <a:xfrm>
            <a:off x="4776199" y="1781684"/>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6" name="Google Shape;196;p21"/>
          <p:cNvSpPr txBox="1">
            <a:spLocks noGrp="1"/>
          </p:cNvSpPr>
          <p:nvPr>
            <p:ph type="subTitle" idx="9"/>
          </p:nvPr>
        </p:nvSpPr>
        <p:spPr>
          <a:xfrm>
            <a:off x="8385995" y="1781684"/>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7" name="Google Shape;197;p21"/>
          <p:cNvSpPr txBox="1">
            <a:spLocks noGrp="1"/>
          </p:cNvSpPr>
          <p:nvPr>
            <p:ph type="subTitle" idx="13"/>
          </p:nvPr>
        </p:nvSpPr>
        <p:spPr>
          <a:xfrm>
            <a:off x="1168405" y="40844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8" name="Google Shape;198;p21"/>
          <p:cNvSpPr txBox="1">
            <a:spLocks noGrp="1"/>
          </p:cNvSpPr>
          <p:nvPr>
            <p:ph type="subTitle" idx="14"/>
          </p:nvPr>
        </p:nvSpPr>
        <p:spPr>
          <a:xfrm>
            <a:off x="4776199" y="40844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99" name="Google Shape;199;p21"/>
          <p:cNvSpPr txBox="1">
            <a:spLocks noGrp="1"/>
          </p:cNvSpPr>
          <p:nvPr>
            <p:ph type="subTitle" idx="15"/>
          </p:nvPr>
        </p:nvSpPr>
        <p:spPr>
          <a:xfrm>
            <a:off x="8385995" y="40844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200" name="Google Shape;200;p21"/>
          <p:cNvGrpSpPr/>
          <p:nvPr/>
        </p:nvGrpSpPr>
        <p:grpSpPr>
          <a:xfrm>
            <a:off x="11130405" y="186632"/>
            <a:ext cx="1037291" cy="2091157"/>
            <a:chOff x="8347804" y="139974"/>
            <a:chExt cx="777968" cy="1568368"/>
          </a:xfrm>
        </p:grpSpPr>
        <p:sp>
          <p:nvSpPr>
            <p:cNvPr id="201" name="Google Shape;201;p21"/>
            <p:cNvSpPr/>
            <p:nvPr/>
          </p:nvSpPr>
          <p:spPr>
            <a:xfrm>
              <a:off x="8433183" y="139974"/>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21"/>
            <p:cNvSpPr/>
            <p:nvPr/>
          </p:nvSpPr>
          <p:spPr>
            <a:xfrm>
              <a:off x="8433183" y="10274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03" name="Google Shape;203;p21"/>
            <p:cNvGrpSpPr/>
            <p:nvPr/>
          </p:nvGrpSpPr>
          <p:grpSpPr>
            <a:xfrm>
              <a:off x="8347804" y="143567"/>
              <a:ext cx="777968" cy="1354624"/>
              <a:chOff x="8347804" y="143567"/>
              <a:chExt cx="777968" cy="1354624"/>
            </a:xfrm>
          </p:grpSpPr>
          <p:sp>
            <p:nvSpPr>
              <p:cNvPr id="204" name="Google Shape;204;p21"/>
              <p:cNvSpPr/>
              <p:nvPr/>
            </p:nvSpPr>
            <p:spPr>
              <a:xfrm>
                <a:off x="8354124" y="3563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21"/>
              <p:cNvSpPr/>
              <p:nvPr/>
            </p:nvSpPr>
            <p:spPr>
              <a:xfrm>
                <a:off x="8347804" y="3502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21"/>
              <p:cNvSpPr/>
              <p:nvPr/>
            </p:nvSpPr>
            <p:spPr>
              <a:xfrm>
                <a:off x="8651403" y="3599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21"/>
              <p:cNvSpPr/>
              <p:nvPr/>
            </p:nvSpPr>
            <p:spPr>
              <a:xfrm>
                <a:off x="8646013" y="3537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21"/>
              <p:cNvSpPr/>
              <p:nvPr/>
            </p:nvSpPr>
            <p:spPr>
              <a:xfrm>
                <a:off x="8731393" y="143567"/>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21"/>
              <p:cNvSpPr/>
              <p:nvPr/>
            </p:nvSpPr>
            <p:spPr>
              <a:xfrm>
                <a:off x="8731393" y="5172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21"/>
              <p:cNvSpPr/>
              <p:nvPr/>
            </p:nvSpPr>
            <p:spPr>
              <a:xfrm>
                <a:off x="8948745" y="5388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21"/>
              <p:cNvSpPr/>
              <p:nvPr/>
            </p:nvSpPr>
            <p:spPr>
              <a:xfrm>
                <a:off x="8943355" y="5324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21"/>
              <p:cNvSpPr/>
              <p:nvPr/>
            </p:nvSpPr>
            <p:spPr>
              <a:xfrm>
                <a:off x="9028672" y="322318"/>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13" name="Google Shape;213;p21"/>
            <p:cNvSpPr/>
            <p:nvPr/>
          </p:nvSpPr>
          <p:spPr>
            <a:xfrm>
              <a:off x="9028672" y="14864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074043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4"/>
        <p:cNvGrpSpPr/>
        <p:nvPr/>
      </p:nvGrpSpPr>
      <p:grpSpPr>
        <a:xfrm>
          <a:off x="0" y="0"/>
          <a:ext cx="0" cy="0"/>
          <a:chOff x="0" y="0"/>
          <a:chExt cx="0" cy="0"/>
        </a:xfrm>
      </p:grpSpPr>
      <p:pic>
        <p:nvPicPr>
          <p:cNvPr id="215" name="Google Shape;215;p22"/>
          <p:cNvPicPr preferRelativeResize="0"/>
          <p:nvPr/>
        </p:nvPicPr>
        <p:blipFill>
          <a:blip r:embed="rId2">
            <a:alphaModFix amt="35000"/>
          </a:blip>
          <a:stretch>
            <a:fillRect/>
          </a:stretch>
        </p:blipFill>
        <p:spPr>
          <a:xfrm>
            <a:off x="4961" y="0"/>
            <a:ext cx="12182081" cy="6858000"/>
          </a:xfrm>
          <a:prstGeom prst="rect">
            <a:avLst/>
          </a:prstGeom>
          <a:noFill/>
          <a:ln>
            <a:noFill/>
          </a:ln>
        </p:spPr>
      </p:pic>
      <p:sp>
        <p:nvSpPr>
          <p:cNvPr id="216" name="Google Shape;216;p22"/>
          <p:cNvSpPr txBox="1">
            <a:spLocks noGrp="1"/>
          </p:cNvSpPr>
          <p:nvPr>
            <p:ph type="title"/>
          </p:nvPr>
        </p:nvSpPr>
        <p:spPr>
          <a:xfrm>
            <a:off x="950967" y="720000"/>
            <a:ext cx="5535600" cy="1411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7" name="Google Shape;217;p22"/>
          <p:cNvSpPr txBox="1">
            <a:spLocks noGrp="1"/>
          </p:cNvSpPr>
          <p:nvPr>
            <p:ph type="subTitle" idx="1"/>
          </p:nvPr>
        </p:nvSpPr>
        <p:spPr>
          <a:xfrm>
            <a:off x="950967" y="2252067"/>
            <a:ext cx="55356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8" name="Google Shape;218;p22"/>
          <p:cNvSpPr txBox="1"/>
          <p:nvPr/>
        </p:nvSpPr>
        <p:spPr>
          <a:xfrm>
            <a:off x="950967" y="5106267"/>
            <a:ext cx="6594400" cy="741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467" b="1">
                <a:solidFill>
                  <a:schemeClr val="dk1"/>
                </a:solidFill>
                <a:latin typeface="Albert Sans"/>
                <a:ea typeface="Albert Sans"/>
                <a:cs typeface="Albert Sans"/>
                <a:sym typeface="Albert Sans"/>
              </a:rPr>
              <a:t>CREDITS:</a:t>
            </a:r>
            <a:r>
              <a:rPr lang="en" sz="1467">
                <a:solidFill>
                  <a:schemeClr val="dk1"/>
                </a:solidFill>
                <a:latin typeface="Albert Sans"/>
                <a:ea typeface="Albert Sans"/>
                <a:cs typeface="Albert Sans"/>
                <a:sym typeface="Albert Sans"/>
              </a:rPr>
              <a:t> This presentation template was created by </a:t>
            </a:r>
            <a:r>
              <a:rPr lang="en" sz="1467"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467">
                <a:solidFill>
                  <a:schemeClr val="dk1"/>
                </a:solidFill>
                <a:latin typeface="Albert Sans"/>
                <a:ea typeface="Albert Sans"/>
                <a:cs typeface="Albert Sans"/>
                <a:sym typeface="Albert Sans"/>
              </a:rPr>
              <a:t>, and includes icons by </a:t>
            </a:r>
            <a:r>
              <a:rPr lang="en" sz="1467"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1467">
                <a:solidFill>
                  <a:schemeClr val="dk1"/>
                </a:solidFill>
                <a:latin typeface="Albert Sans"/>
                <a:ea typeface="Albert Sans"/>
                <a:cs typeface="Albert Sans"/>
                <a:sym typeface="Albert Sans"/>
              </a:rPr>
              <a:t>, and infographics &amp; images by </a:t>
            </a:r>
            <a:r>
              <a:rPr lang="en" sz="1467"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r>
              <a:rPr lang="en" sz="1467" u="sng">
                <a:solidFill>
                  <a:schemeClr val="dk1"/>
                </a:solidFill>
                <a:latin typeface="Albert Sans"/>
                <a:ea typeface="Albert Sans"/>
                <a:cs typeface="Albert Sans"/>
                <a:sym typeface="Albert Sans"/>
              </a:rPr>
              <a:t> </a:t>
            </a:r>
            <a:endParaRPr sz="1467" b="1" u="sng">
              <a:solidFill>
                <a:schemeClr val="dk1"/>
              </a:solidFill>
              <a:latin typeface="Albert Sans"/>
              <a:ea typeface="Albert Sans"/>
              <a:cs typeface="Albert Sans"/>
              <a:sym typeface="Albert Sans"/>
            </a:endParaRPr>
          </a:p>
        </p:txBody>
      </p:sp>
    </p:spTree>
    <p:extLst>
      <p:ext uri="{BB962C8B-B14F-4D97-AF65-F5344CB8AC3E}">
        <p14:creationId xmlns:p14="http://schemas.microsoft.com/office/powerpoint/2010/main" val="1901855352"/>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9"/>
        <p:cNvGrpSpPr/>
        <p:nvPr/>
      </p:nvGrpSpPr>
      <p:grpSpPr>
        <a:xfrm>
          <a:off x="0" y="0"/>
          <a:ext cx="0" cy="0"/>
          <a:chOff x="0" y="0"/>
          <a:chExt cx="0" cy="0"/>
        </a:xfrm>
      </p:grpSpPr>
      <p:pic>
        <p:nvPicPr>
          <p:cNvPr id="220" name="Google Shape;220;p23"/>
          <p:cNvPicPr preferRelativeResize="0"/>
          <p:nvPr/>
        </p:nvPicPr>
        <p:blipFill>
          <a:blip r:embed="rId2">
            <a:alphaModFix amt="35000"/>
          </a:blip>
          <a:stretch>
            <a:fillRect/>
          </a:stretch>
        </p:blipFill>
        <p:spPr>
          <a:xfrm>
            <a:off x="4961" y="0"/>
            <a:ext cx="12182081" cy="6858000"/>
          </a:xfrm>
          <a:prstGeom prst="rect">
            <a:avLst/>
          </a:prstGeom>
          <a:noFill/>
          <a:ln>
            <a:noFill/>
          </a:ln>
        </p:spPr>
      </p:pic>
      <p:grpSp>
        <p:nvGrpSpPr>
          <p:cNvPr id="221" name="Google Shape;221;p23"/>
          <p:cNvGrpSpPr/>
          <p:nvPr/>
        </p:nvGrpSpPr>
        <p:grpSpPr>
          <a:xfrm>
            <a:off x="-66839" y="3803534"/>
            <a:ext cx="12325529" cy="3517748"/>
            <a:chOff x="-50130" y="2852650"/>
            <a:chExt cx="9244147" cy="2638311"/>
          </a:xfrm>
        </p:grpSpPr>
        <p:sp>
          <p:nvSpPr>
            <p:cNvPr id="222" name="Google Shape;222;p23"/>
            <p:cNvSpPr/>
            <p:nvPr/>
          </p:nvSpPr>
          <p:spPr>
            <a:xfrm rot="-305187" flipH="1">
              <a:off x="-135" y="3554666"/>
              <a:ext cx="9144157" cy="1533960"/>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23"/>
            <p:cNvSpPr/>
            <p:nvPr/>
          </p:nvSpPr>
          <p:spPr>
            <a:xfrm>
              <a:off x="-100" y="2852650"/>
              <a:ext cx="9144101" cy="2377428"/>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6700586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8019788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24"/>
        <p:cNvGrpSpPr/>
        <p:nvPr/>
      </p:nvGrpSpPr>
      <p:grpSpPr>
        <a:xfrm>
          <a:off x="0" y="0"/>
          <a:ext cx="0" cy="0"/>
          <a:chOff x="0" y="0"/>
          <a:chExt cx="0" cy="0"/>
        </a:xfrm>
      </p:grpSpPr>
      <p:pic>
        <p:nvPicPr>
          <p:cNvPr id="225" name="Google Shape;225;p24"/>
          <p:cNvPicPr preferRelativeResize="0"/>
          <p:nvPr/>
        </p:nvPicPr>
        <p:blipFill>
          <a:blip r:embed="rId2">
            <a:alphaModFix amt="35000"/>
          </a:blip>
          <a:stretch>
            <a:fillRect/>
          </a:stretch>
        </p:blipFill>
        <p:spPr>
          <a:xfrm>
            <a:off x="1789" y="-9144"/>
            <a:ext cx="12188425" cy="6876288"/>
          </a:xfrm>
          <a:prstGeom prst="rect">
            <a:avLst/>
          </a:prstGeom>
          <a:noFill/>
          <a:ln>
            <a:noFill/>
          </a:ln>
        </p:spPr>
      </p:pic>
      <p:grpSp>
        <p:nvGrpSpPr>
          <p:cNvPr id="226" name="Google Shape;226;p24"/>
          <p:cNvGrpSpPr/>
          <p:nvPr/>
        </p:nvGrpSpPr>
        <p:grpSpPr>
          <a:xfrm>
            <a:off x="5736581" y="-800537"/>
            <a:ext cx="6431115" cy="3078325"/>
            <a:chOff x="4302436" y="-600403"/>
            <a:chExt cx="4823336" cy="2308744"/>
          </a:xfrm>
        </p:grpSpPr>
        <p:grpSp>
          <p:nvGrpSpPr>
            <p:cNvPr id="227" name="Google Shape;227;p24"/>
            <p:cNvGrpSpPr/>
            <p:nvPr/>
          </p:nvGrpSpPr>
          <p:grpSpPr>
            <a:xfrm>
              <a:off x="8347804" y="139974"/>
              <a:ext cx="777968" cy="1568368"/>
              <a:chOff x="8347804" y="139974"/>
              <a:chExt cx="777968" cy="1568368"/>
            </a:xfrm>
          </p:grpSpPr>
          <p:sp>
            <p:nvSpPr>
              <p:cNvPr id="228" name="Google Shape;228;p24"/>
              <p:cNvSpPr/>
              <p:nvPr/>
            </p:nvSpPr>
            <p:spPr>
              <a:xfrm>
                <a:off x="8433183" y="139974"/>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24"/>
              <p:cNvSpPr/>
              <p:nvPr/>
            </p:nvSpPr>
            <p:spPr>
              <a:xfrm>
                <a:off x="8433183" y="10274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30" name="Google Shape;230;p24"/>
              <p:cNvGrpSpPr/>
              <p:nvPr/>
            </p:nvGrpSpPr>
            <p:grpSpPr>
              <a:xfrm>
                <a:off x="8347804" y="143567"/>
                <a:ext cx="777968" cy="1354624"/>
                <a:chOff x="8347804" y="143567"/>
                <a:chExt cx="777968" cy="1354624"/>
              </a:xfrm>
            </p:grpSpPr>
            <p:sp>
              <p:nvSpPr>
                <p:cNvPr id="231" name="Google Shape;231;p24"/>
                <p:cNvSpPr/>
                <p:nvPr/>
              </p:nvSpPr>
              <p:spPr>
                <a:xfrm>
                  <a:off x="8354124" y="3563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24"/>
                <p:cNvSpPr/>
                <p:nvPr/>
              </p:nvSpPr>
              <p:spPr>
                <a:xfrm>
                  <a:off x="8347804" y="3502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24"/>
                <p:cNvSpPr/>
                <p:nvPr/>
              </p:nvSpPr>
              <p:spPr>
                <a:xfrm>
                  <a:off x="8651403" y="3599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24"/>
                <p:cNvSpPr/>
                <p:nvPr/>
              </p:nvSpPr>
              <p:spPr>
                <a:xfrm>
                  <a:off x="8646013" y="3537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24"/>
                <p:cNvSpPr/>
                <p:nvPr/>
              </p:nvSpPr>
              <p:spPr>
                <a:xfrm>
                  <a:off x="8731393" y="143567"/>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24"/>
                <p:cNvSpPr/>
                <p:nvPr/>
              </p:nvSpPr>
              <p:spPr>
                <a:xfrm>
                  <a:off x="8731393" y="5172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24"/>
                <p:cNvSpPr/>
                <p:nvPr/>
              </p:nvSpPr>
              <p:spPr>
                <a:xfrm>
                  <a:off x="8948745" y="5388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24"/>
                <p:cNvSpPr/>
                <p:nvPr/>
              </p:nvSpPr>
              <p:spPr>
                <a:xfrm>
                  <a:off x="8943355" y="5324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24"/>
                <p:cNvSpPr/>
                <p:nvPr/>
              </p:nvSpPr>
              <p:spPr>
                <a:xfrm>
                  <a:off x="9028672" y="322318"/>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40" name="Google Shape;240;p24"/>
              <p:cNvSpPr/>
              <p:nvPr/>
            </p:nvSpPr>
            <p:spPr>
              <a:xfrm>
                <a:off x="9028672" y="14864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41" name="Google Shape;241;p24"/>
            <p:cNvGrpSpPr/>
            <p:nvPr/>
          </p:nvGrpSpPr>
          <p:grpSpPr>
            <a:xfrm flipH="1">
              <a:off x="7480141" y="-242895"/>
              <a:ext cx="777101" cy="1564775"/>
              <a:chOff x="25728" y="3503092"/>
              <a:chExt cx="777101" cy="1564775"/>
            </a:xfrm>
          </p:grpSpPr>
          <p:sp>
            <p:nvSpPr>
              <p:cNvPr id="242" name="Google Shape;242;p24"/>
              <p:cNvSpPr/>
              <p:nvPr/>
            </p:nvSpPr>
            <p:spPr>
              <a:xfrm>
                <a:off x="31119" y="3719514"/>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24"/>
              <p:cNvSpPr/>
              <p:nvPr/>
            </p:nvSpPr>
            <p:spPr>
              <a:xfrm>
                <a:off x="25728" y="3713318"/>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24"/>
              <p:cNvSpPr/>
              <p:nvPr/>
            </p:nvSpPr>
            <p:spPr>
              <a:xfrm>
                <a:off x="111108" y="3503092"/>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24"/>
              <p:cNvSpPr/>
              <p:nvPr/>
            </p:nvSpPr>
            <p:spPr>
              <a:xfrm>
                <a:off x="111108" y="3876766"/>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24"/>
              <p:cNvSpPr/>
              <p:nvPr/>
            </p:nvSpPr>
            <p:spPr>
              <a:xfrm>
                <a:off x="328460" y="3898328"/>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24"/>
              <p:cNvSpPr/>
              <p:nvPr/>
            </p:nvSpPr>
            <p:spPr>
              <a:xfrm>
                <a:off x="323070" y="3892008"/>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24"/>
              <p:cNvSpPr/>
              <p:nvPr/>
            </p:nvSpPr>
            <p:spPr>
              <a:xfrm>
                <a:off x="408388" y="3681843"/>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24"/>
              <p:cNvSpPr/>
              <p:nvPr/>
            </p:nvSpPr>
            <p:spPr>
              <a:xfrm>
                <a:off x="408388" y="4845926"/>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24"/>
              <p:cNvSpPr/>
              <p:nvPr/>
            </p:nvSpPr>
            <p:spPr>
              <a:xfrm>
                <a:off x="626670" y="4713892"/>
                <a:ext cx="170769" cy="13841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24"/>
              <p:cNvSpPr/>
              <p:nvPr/>
            </p:nvSpPr>
            <p:spPr>
              <a:xfrm>
                <a:off x="620350" y="4707572"/>
                <a:ext cx="182480" cy="150129"/>
              </a:xfrm>
              <a:custGeom>
                <a:avLst/>
                <a:gdLst/>
                <a:ahLst/>
                <a:cxnLst/>
                <a:rect l="l" t="t" r="r" b="b"/>
                <a:pathLst>
                  <a:path w="2945" h="2423" extrusionOk="0">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24"/>
              <p:cNvSpPr/>
              <p:nvPr/>
            </p:nvSpPr>
            <p:spPr>
              <a:xfrm>
                <a:off x="705729" y="4497408"/>
                <a:ext cx="11711" cy="221941"/>
              </a:xfrm>
              <a:custGeom>
                <a:avLst/>
                <a:gdLst/>
                <a:ahLst/>
                <a:cxnLst/>
                <a:rect l="l" t="t" r="r" b="b"/>
                <a:pathLst>
                  <a:path w="189" h="3582" extrusionOk="0">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24"/>
              <p:cNvSpPr/>
              <p:nvPr/>
            </p:nvSpPr>
            <p:spPr>
              <a:xfrm>
                <a:off x="705729" y="4845926"/>
                <a:ext cx="11711" cy="221941"/>
              </a:xfrm>
              <a:custGeom>
                <a:avLst/>
                <a:gdLst/>
                <a:ahLst/>
                <a:cxnLst/>
                <a:rect l="l" t="t" r="r" b="b"/>
                <a:pathLst>
                  <a:path w="189" h="3582" extrusionOk="0">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54" name="Google Shape;254;p24"/>
            <p:cNvGrpSpPr/>
            <p:nvPr/>
          </p:nvGrpSpPr>
          <p:grpSpPr>
            <a:xfrm>
              <a:off x="4302436" y="-600403"/>
              <a:ext cx="480689" cy="1365391"/>
              <a:chOff x="4226236" y="-600403"/>
              <a:chExt cx="480689" cy="1365391"/>
            </a:xfrm>
          </p:grpSpPr>
          <p:sp>
            <p:nvSpPr>
              <p:cNvPr id="255" name="Google Shape;255;p24"/>
              <p:cNvSpPr/>
              <p:nvPr/>
            </p:nvSpPr>
            <p:spPr>
              <a:xfrm rot="10800000" flipH="1">
                <a:off x="4232556" y="305869"/>
                <a:ext cx="170769" cy="243503"/>
              </a:xfrm>
              <a:custGeom>
                <a:avLst/>
                <a:gdLst/>
                <a:ahLst/>
                <a:cxnLst/>
                <a:rect l="l" t="t" r="r" b="b"/>
                <a:pathLst>
                  <a:path w="2756" h="3930" extrusionOk="0">
                    <a:moveTo>
                      <a:pt x="1" y="0"/>
                    </a:moveTo>
                    <a:lnTo>
                      <a:pt x="1" y="3929"/>
                    </a:lnTo>
                    <a:lnTo>
                      <a:pt x="2755" y="3929"/>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24"/>
              <p:cNvSpPr/>
              <p:nvPr/>
            </p:nvSpPr>
            <p:spPr>
              <a:xfrm rot="10800000" flipH="1">
                <a:off x="4226236" y="299611"/>
                <a:ext cx="182480" cy="256019"/>
              </a:xfrm>
              <a:custGeom>
                <a:avLst/>
                <a:gdLst/>
                <a:ahLst/>
                <a:cxnLst/>
                <a:rect l="l" t="t" r="r" b="b"/>
                <a:pathLst>
                  <a:path w="2945" h="4132" extrusionOk="0">
                    <a:moveTo>
                      <a:pt x="2755" y="188"/>
                    </a:moveTo>
                    <a:lnTo>
                      <a:pt x="2755" y="3943"/>
                    </a:lnTo>
                    <a:lnTo>
                      <a:pt x="190" y="3943"/>
                    </a:lnTo>
                    <a:lnTo>
                      <a:pt x="190" y="188"/>
                    </a:lnTo>
                    <a:close/>
                    <a:moveTo>
                      <a:pt x="103" y="0"/>
                    </a:moveTo>
                    <a:cubicBezTo>
                      <a:pt x="45" y="0"/>
                      <a:pt x="1" y="43"/>
                      <a:pt x="1" y="101"/>
                    </a:cubicBezTo>
                    <a:lnTo>
                      <a:pt x="1" y="4030"/>
                    </a:lnTo>
                    <a:cubicBezTo>
                      <a:pt x="1" y="4088"/>
                      <a:pt x="45" y="4131"/>
                      <a:pt x="103" y="4131"/>
                    </a:cubicBezTo>
                    <a:lnTo>
                      <a:pt x="2857" y="4131"/>
                    </a:lnTo>
                    <a:cubicBezTo>
                      <a:pt x="2900" y="4131"/>
                      <a:pt x="2944" y="4088"/>
                      <a:pt x="2944" y="4030"/>
                    </a:cubicBezTo>
                    <a:lnTo>
                      <a:pt x="2944" y="101"/>
                    </a:lnTo>
                    <a:cubicBezTo>
                      <a:pt x="2944" y="43"/>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24"/>
              <p:cNvSpPr/>
              <p:nvPr/>
            </p:nvSpPr>
            <p:spPr>
              <a:xfrm rot="10800000" flipH="1">
                <a:off x="4311615" y="90314"/>
                <a:ext cx="11711" cy="221011"/>
              </a:xfrm>
              <a:custGeom>
                <a:avLst/>
                <a:gdLst/>
                <a:ahLst/>
                <a:cxnLst/>
                <a:rect l="l" t="t" r="r" b="b"/>
                <a:pathLst>
                  <a:path w="189" h="3567" extrusionOk="0">
                    <a:moveTo>
                      <a:pt x="101" y="0"/>
                    </a:moveTo>
                    <a:cubicBezTo>
                      <a:pt x="43" y="0"/>
                      <a:pt x="0" y="43"/>
                      <a:pt x="0" y="87"/>
                    </a:cubicBezTo>
                    <a:lnTo>
                      <a:pt x="0" y="3480"/>
                    </a:lnTo>
                    <a:cubicBezTo>
                      <a:pt x="0" y="3523"/>
                      <a:pt x="43" y="3567"/>
                      <a:pt x="101" y="3567"/>
                    </a:cubicBezTo>
                    <a:cubicBezTo>
                      <a:pt x="145" y="3567"/>
                      <a:pt x="188" y="3523"/>
                      <a:pt x="188" y="3480"/>
                    </a:cubicBezTo>
                    <a:lnTo>
                      <a:pt x="188" y="87"/>
                    </a:lnTo>
                    <a:cubicBezTo>
                      <a:pt x="188" y="43"/>
                      <a:pt x="145" y="0"/>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24"/>
              <p:cNvSpPr/>
              <p:nvPr/>
            </p:nvSpPr>
            <p:spPr>
              <a:xfrm rot="10800000" flipH="1">
                <a:off x="4311615" y="543915"/>
                <a:ext cx="11711" cy="221073"/>
              </a:xfrm>
              <a:custGeom>
                <a:avLst/>
                <a:gdLst/>
                <a:ahLst/>
                <a:cxnLst/>
                <a:rect l="l" t="t" r="r" b="b"/>
                <a:pathLst>
                  <a:path w="189" h="3568" extrusionOk="0">
                    <a:moveTo>
                      <a:pt x="101" y="1"/>
                    </a:moveTo>
                    <a:cubicBezTo>
                      <a:pt x="43" y="1"/>
                      <a:pt x="0" y="30"/>
                      <a:pt x="0" y="88"/>
                    </a:cubicBezTo>
                    <a:lnTo>
                      <a:pt x="0" y="3480"/>
                    </a:lnTo>
                    <a:cubicBezTo>
                      <a:pt x="0" y="3524"/>
                      <a:pt x="43" y="3567"/>
                      <a:pt x="101" y="3567"/>
                    </a:cubicBezTo>
                    <a:cubicBezTo>
                      <a:pt x="145" y="3567"/>
                      <a:pt x="188" y="3524"/>
                      <a:pt x="188" y="3480"/>
                    </a:cubicBezTo>
                    <a:lnTo>
                      <a:pt x="188" y="88"/>
                    </a:lnTo>
                    <a:cubicBezTo>
                      <a:pt x="188" y="30"/>
                      <a:pt x="145"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24"/>
              <p:cNvSpPr/>
              <p:nvPr/>
            </p:nvSpPr>
            <p:spPr>
              <a:xfrm rot="10800000" flipH="1">
                <a:off x="4529835" y="-384856"/>
                <a:ext cx="170769" cy="677347"/>
              </a:xfrm>
              <a:custGeom>
                <a:avLst/>
                <a:gdLst/>
                <a:ahLst/>
                <a:cxnLst/>
                <a:rect l="l" t="t" r="r" b="b"/>
                <a:pathLst>
                  <a:path w="2756" h="10932" extrusionOk="0">
                    <a:moveTo>
                      <a:pt x="1" y="0"/>
                    </a:moveTo>
                    <a:lnTo>
                      <a:pt x="1" y="10931"/>
                    </a:lnTo>
                    <a:lnTo>
                      <a:pt x="2755" y="10931"/>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24"/>
              <p:cNvSpPr/>
              <p:nvPr/>
            </p:nvSpPr>
            <p:spPr>
              <a:xfrm rot="10800000" flipH="1">
                <a:off x="4523577" y="-390247"/>
                <a:ext cx="183347" cy="688995"/>
              </a:xfrm>
              <a:custGeom>
                <a:avLst/>
                <a:gdLst/>
                <a:ahLst/>
                <a:cxnLst/>
                <a:rect l="l" t="t" r="r" b="b"/>
                <a:pathLst>
                  <a:path w="2959" h="11120" extrusionOk="0">
                    <a:moveTo>
                      <a:pt x="2769" y="188"/>
                    </a:moveTo>
                    <a:lnTo>
                      <a:pt x="2769" y="10931"/>
                    </a:lnTo>
                    <a:lnTo>
                      <a:pt x="189" y="10931"/>
                    </a:lnTo>
                    <a:lnTo>
                      <a:pt x="189" y="188"/>
                    </a:lnTo>
                    <a:close/>
                    <a:moveTo>
                      <a:pt x="102" y="0"/>
                    </a:moveTo>
                    <a:cubicBezTo>
                      <a:pt x="44" y="0"/>
                      <a:pt x="1" y="43"/>
                      <a:pt x="1" y="101"/>
                    </a:cubicBezTo>
                    <a:lnTo>
                      <a:pt x="1" y="11032"/>
                    </a:lnTo>
                    <a:cubicBezTo>
                      <a:pt x="1" y="11076"/>
                      <a:pt x="44" y="11119"/>
                      <a:pt x="102" y="11119"/>
                    </a:cubicBezTo>
                    <a:lnTo>
                      <a:pt x="2856" y="11119"/>
                    </a:lnTo>
                    <a:cubicBezTo>
                      <a:pt x="2914" y="11119"/>
                      <a:pt x="2958" y="11076"/>
                      <a:pt x="2958" y="11032"/>
                    </a:cubicBezTo>
                    <a:lnTo>
                      <a:pt x="2958" y="101"/>
                    </a:lnTo>
                    <a:cubicBezTo>
                      <a:pt x="2958" y="43"/>
                      <a:pt x="2914"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24"/>
              <p:cNvSpPr/>
              <p:nvPr/>
            </p:nvSpPr>
            <p:spPr>
              <a:xfrm rot="10800000" flipH="1">
                <a:off x="4609824" y="-600403"/>
                <a:ext cx="10843" cy="221879"/>
              </a:xfrm>
              <a:custGeom>
                <a:avLst/>
                <a:gdLst/>
                <a:ahLst/>
                <a:cxnLst/>
                <a:rect l="l" t="t" r="r" b="b"/>
                <a:pathLst>
                  <a:path w="175" h="3581" extrusionOk="0">
                    <a:moveTo>
                      <a:pt x="87" y="0"/>
                    </a:moveTo>
                    <a:cubicBezTo>
                      <a:pt x="29" y="0"/>
                      <a:pt x="0" y="43"/>
                      <a:pt x="0" y="101"/>
                    </a:cubicBezTo>
                    <a:lnTo>
                      <a:pt x="0" y="3494"/>
                    </a:lnTo>
                    <a:cubicBezTo>
                      <a:pt x="0" y="3538"/>
                      <a:pt x="29" y="3580"/>
                      <a:pt x="87" y="3580"/>
                    </a:cubicBezTo>
                    <a:cubicBezTo>
                      <a:pt x="145" y="3580"/>
                      <a:pt x="174" y="3538"/>
                      <a:pt x="174" y="3494"/>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24"/>
              <p:cNvSpPr/>
              <p:nvPr/>
            </p:nvSpPr>
            <p:spPr>
              <a:xfrm rot="10800000" flipH="1">
                <a:off x="4609824" y="287034"/>
                <a:ext cx="10843" cy="221879"/>
              </a:xfrm>
              <a:custGeom>
                <a:avLst/>
                <a:gdLst/>
                <a:ahLst/>
                <a:cxnLst/>
                <a:rect l="l" t="t" r="r" b="b"/>
                <a:pathLst>
                  <a:path w="175" h="3581" extrusionOk="0">
                    <a:moveTo>
                      <a:pt x="87" y="0"/>
                    </a:moveTo>
                    <a:cubicBezTo>
                      <a:pt x="29" y="0"/>
                      <a:pt x="0" y="43"/>
                      <a:pt x="0" y="101"/>
                    </a:cubicBezTo>
                    <a:lnTo>
                      <a:pt x="0" y="3493"/>
                    </a:lnTo>
                    <a:cubicBezTo>
                      <a:pt x="0" y="3537"/>
                      <a:pt x="29" y="3580"/>
                      <a:pt x="87" y="3580"/>
                    </a:cubicBezTo>
                    <a:cubicBezTo>
                      <a:pt x="145" y="3580"/>
                      <a:pt x="174" y="3537"/>
                      <a:pt x="174" y="3493"/>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3" name="Google Shape;263;p24"/>
            <p:cNvGrpSpPr/>
            <p:nvPr/>
          </p:nvGrpSpPr>
          <p:grpSpPr>
            <a:xfrm>
              <a:off x="6688769" y="2"/>
              <a:ext cx="777039" cy="1366258"/>
              <a:chOff x="-3076431" y="1851552"/>
              <a:chExt cx="777039" cy="1366258"/>
            </a:xfrm>
          </p:grpSpPr>
          <p:sp>
            <p:nvSpPr>
              <p:cNvPr id="264" name="Google Shape;264;p24"/>
              <p:cNvSpPr/>
              <p:nvPr/>
            </p:nvSpPr>
            <p:spPr>
              <a:xfrm>
                <a:off x="-3071040" y="2757824"/>
                <a:ext cx="170769" cy="244370"/>
              </a:xfrm>
              <a:custGeom>
                <a:avLst/>
                <a:gdLst/>
                <a:ahLst/>
                <a:cxnLst/>
                <a:rect l="l" t="t" r="r" b="b"/>
                <a:pathLst>
                  <a:path w="2756" h="3944" extrusionOk="0">
                    <a:moveTo>
                      <a:pt x="1" y="1"/>
                    </a:moveTo>
                    <a:lnTo>
                      <a:pt x="1" y="3944"/>
                    </a:lnTo>
                    <a:lnTo>
                      <a:pt x="2755" y="3944"/>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24"/>
              <p:cNvSpPr/>
              <p:nvPr/>
            </p:nvSpPr>
            <p:spPr>
              <a:xfrm>
                <a:off x="-3076431" y="2752434"/>
                <a:ext cx="182418" cy="255151"/>
              </a:xfrm>
              <a:custGeom>
                <a:avLst/>
                <a:gdLst/>
                <a:ahLst/>
                <a:cxnLst/>
                <a:rect l="l" t="t" r="r" b="b"/>
                <a:pathLst>
                  <a:path w="2944" h="4118" extrusionOk="0">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24"/>
              <p:cNvSpPr/>
              <p:nvPr/>
            </p:nvSpPr>
            <p:spPr>
              <a:xfrm>
                <a:off x="-2991113" y="2542270"/>
                <a:ext cx="11773" cy="221941"/>
              </a:xfrm>
              <a:custGeom>
                <a:avLst/>
                <a:gdLst/>
                <a:ahLst/>
                <a:cxnLst/>
                <a:rect l="l" t="t" r="r" b="b"/>
                <a:pathLst>
                  <a:path w="190" h="3582" extrusionOk="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24"/>
              <p:cNvSpPr/>
              <p:nvPr/>
            </p:nvSpPr>
            <p:spPr>
              <a:xfrm>
                <a:off x="-2991113" y="2995870"/>
                <a:ext cx="11773" cy="221941"/>
              </a:xfrm>
              <a:custGeom>
                <a:avLst/>
                <a:gdLst/>
                <a:ahLst/>
                <a:cxnLst/>
                <a:rect l="l" t="t" r="r" b="b"/>
                <a:pathLst>
                  <a:path w="190" h="3582" extrusionOk="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24"/>
              <p:cNvSpPr/>
              <p:nvPr/>
            </p:nvSpPr>
            <p:spPr>
              <a:xfrm>
                <a:off x="-2773761" y="2067975"/>
                <a:ext cx="171698" cy="677347"/>
              </a:xfrm>
              <a:custGeom>
                <a:avLst/>
                <a:gdLst/>
                <a:ahLst/>
                <a:cxnLst/>
                <a:rect l="l" t="t" r="r" b="b"/>
                <a:pathLst>
                  <a:path w="2771" h="10932" extrusionOk="0">
                    <a:moveTo>
                      <a:pt x="1" y="1"/>
                    </a:moveTo>
                    <a:lnTo>
                      <a:pt x="1" y="10932"/>
                    </a:lnTo>
                    <a:lnTo>
                      <a:pt x="2770" y="10932"/>
                    </a:lnTo>
                    <a:lnTo>
                      <a:pt x="2770"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24"/>
              <p:cNvSpPr/>
              <p:nvPr/>
            </p:nvSpPr>
            <p:spPr>
              <a:xfrm>
                <a:off x="-2779151" y="2061717"/>
                <a:ext cx="182480" cy="688995"/>
              </a:xfrm>
              <a:custGeom>
                <a:avLst/>
                <a:gdLst/>
                <a:ahLst/>
                <a:cxnLst/>
                <a:rect l="l" t="t" r="r" b="b"/>
                <a:pathLst>
                  <a:path w="2945" h="11120" extrusionOk="0">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24"/>
              <p:cNvSpPr/>
              <p:nvPr/>
            </p:nvSpPr>
            <p:spPr>
              <a:xfrm>
                <a:off x="-2693772" y="1851552"/>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24"/>
              <p:cNvSpPr/>
              <p:nvPr/>
            </p:nvSpPr>
            <p:spPr>
              <a:xfrm>
                <a:off x="-2693772" y="2738989"/>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24"/>
              <p:cNvSpPr/>
              <p:nvPr/>
            </p:nvSpPr>
            <p:spPr>
              <a:xfrm>
                <a:off x="-2475552" y="2070701"/>
                <a:ext cx="170769" cy="164442"/>
              </a:xfrm>
              <a:custGeom>
                <a:avLst/>
                <a:gdLst/>
                <a:ahLst/>
                <a:cxnLst/>
                <a:rect l="l" t="t" r="r" b="b"/>
                <a:pathLst>
                  <a:path w="2756" h="2654" extrusionOk="0">
                    <a:moveTo>
                      <a:pt x="1" y="1"/>
                    </a:moveTo>
                    <a:lnTo>
                      <a:pt x="1" y="2653"/>
                    </a:lnTo>
                    <a:lnTo>
                      <a:pt x="2755" y="2653"/>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24"/>
              <p:cNvSpPr/>
              <p:nvPr/>
            </p:nvSpPr>
            <p:spPr>
              <a:xfrm>
                <a:off x="-2481810" y="2065310"/>
                <a:ext cx="182418" cy="175223"/>
              </a:xfrm>
              <a:custGeom>
                <a:avLst/>
                <a:gdLst/>
                <a:ahLst/>
                <a:cxnLst/>
                <a:rect l="l" t="t" r="r" b="b"/>
                <a:pathLst>
                  <a:path w="2944" h="2828" extrusionOk="0">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24"/>
              <p:cNvSpPr/>
              <p:nvPr/>
            </p:nvSpPr>
            <p:spPr>
              <a:xfrm>
                <a:off x="-2396492" y="1855146"/>
                <a:ext cx="11773" cy="221879"/>
              </a:xfrm>
              <a:custGeom>
                <a:avLst/>
                <a:gdLst/>
                <a:ahLst/>
                <a:cxnLst/>
                <a:rect l="l" t="t" r="r" b="b"/>
                <a:pathLst>
                  <a:path w="190" h="3581" extrusionOk="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24"/>
              <p:cNvSpPr/>
              <p:nvPr/>
            </p:nvSpPr>
            <p:spPr>
              <a:xfrm>
                <a:off x="-2396492" y="2228820"/>
                <a:ext cx="11773" cy="221879"/>
              </a:xfrm>
              <a:custGeom>
                <a:avLst/>
                <a:gdLst/>
                <a:ahLst/>
                <a:cxnLst/>
                <a:rect l="l" t="t" r="r" b="b"/>
                <a:pathLst>
                  <a:path w="190" h="3581" extrusionOk="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76" name="Google Shape;276;p24"/>
            <p:cNvGrpSpPr/>
            <p:nvPr/>
          </p:nvGrpSpPr>
          <p:grpSpPr>
            <a:xfrm>
              <a:off x="4942387" y="-134882"/>
              <a:ext cx="1655820" cy="1386023"/>
              <a:chOff x="79937" y="-134882"/>
              <a:chExt cx="1655820" cy="1386023"/>
            </a:xfrm>
          </p:grpSpPr>
          <p:sp>
            <p:nvSpPr>
              <p:cNvPr id="277" name="Google Shape;277;p24"/>
              <p:cNvSpPr/>
              <p:nvPr/>
            </p:nvSpPr>
            <p:spPr>
              <a:xfrm>
                <a:off x="85327" y="360445"/>
                <a:ext cx="171636" cy="244370"/>
              </a:xfrm>
              <a:custGeom>
                <a:avLst/>
                <a:gdLst/>
                <a:ahLst/>
                <a:cxnLst/>
                <a:rect l="l" t="t" r="r" b="b"/>
                <a:pathLst>
                  <a:path w="2770" h="3944" extrusionOk="0">
                    <a:moveTo>
                      <a:pt x="1" y="1"/>
                    </a:moveTo>
                    <a:lnTo>
                      <a:pt x="1" y="3944"/>
                    </a:lnTo>
                    <a:lnTo>
                      <a:pt x="2769" y="3944"/>
                    </a:lnTo>
                    <a:lnTo>
                      <a:pt x="2769"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24"/>
              <p:cNvSpPr/>
              <p:nvPr/>
            </p:nvSpPr>
            <p:spPr>
              <a:xfrm>
                <a:off x="79937" y="355055"/>
                <a:ext cx="182418" cy="255151"/>
              </a:xfrm>
              <a:custGeom>
                <a:avLst/>
                <a:gdLst/>
                <a:ahLst/>
                <a:cxnLst/>
                <a:rect l="l" t="t" r="r" b="b"/>
                <a:pathLst>
                  <a:path w="2944" h="4118" extrusionOk="0">
                    <a:moveTo>
                      <a:pt x="2755" y="190"/>
                    </a:moveTo>
                    <a:lnTo>
                      <a:pt x="2755" y="3930"/>
                    </a:lnTo>
                    <a:lnTo>
                      <a:pt x="189" y="3930"/>
                    </a:lnTo>
                    <a:lnTo>
                      <a:pt x="189" y="190"/>
                    </a:lnTo>
                    <a:close/>
                    <a:moveTo>
                      <a:pt x="88" y="1"/>
                    </a:moveTo>
                    <a:cubicBezTo>
                      <a:pt x="44" y="1"/>
                      <a:pt x="1" y="45"/>
                      <a:pt x="1" y="88"/>
                    </a:cubicBezTo>
                    <a:lnTo>
                      <a:pt x="1" y="4031"/>
                    </a:lnTo>
                    <a:cubicBezTo>
                      <a:pt x="1" y="4075"/>
                      <a:pt x="44" y="4118"/>
                      <a:pt x="88" y="4118"/>
                    </a:cubicBezTo>
                    <a:lnTo>
                      <a:pt x="2856" y="4118"/>
                    </a:lnTo>
                    <a:cubicBezTo>
                      <a:pt x="2900" y="4118"/>
                      <a:pt x="2943" y="4075"/>
                      <a:pt x="2943" y="4031"/>
                    </a:cubicBezTo>
                    <a:lnTo>
                      <a:pt x="2943" y="88"/>
                    </a:lnTo>
                    <a:cubicBezTo>
                      <a:pt x="2943" y="45"/>
                      <a:pt x="2900"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24"/>
              <p:cNvSpPr/>
              <p:nvPr/>
            </p:nvSpPr>
            <p:spPr>
              <a:xfrm>
                <a:off x="165254" y="144891"/>
                <a:ext cx="11773" cy="221941"/>
              </a:xfrm>
              <a:custGeom>
                <a:avLst/>
                <a:gdLst/>
                <a:ahLst/>
                <a:cxnLst/>
                <a:rect l="l" t="t" r="r" b="b"/>
                <a:pathLst>
                  <a:path w="190" h="3582" extrusionOk="0">
                    <a:moveTo>
                      <a:pt x="102" y="0"/>
                    </a:moveTo>
                    <a:cubicBezTo>
                      <a:pt x="44" y="0"/>
                      <a:pt x="0" y="45"/>
                      <a:pt x="0" y="103"/>
                    </a:cubicBezTo>
                    <a:lnTo>
                      <a:pt x="0" y="3480"/>
                    </a:lnTo>
                    <a:cubicBezTo>
                      <a:pt x="0" y="3538"/>
                      <a:pt x="44" y="3582"/>
                      <a:pt x="102" y="3582"/>
                    </a:cubicBezTo>
                    <a:cubicBezTo>
                      <a:pt x="145" y="3582"/>
                      <a:pt x="189" y="3538"/>
                      <a:pt x="189" y="3480"/>
                    </a:cubicBezTo>
                    <a:lnTo>
                      <a:pt x="189" y="103"/>
                    </a:lnTo>
                    <a:cubicBezTo>
                      <a:pt x="189" y="45"/>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24"/>
              <p:cNvSpPr/>
              <p:nvPr/>
            </p:nvSpPr>
            <p:spPr>
              <a:xfrm>
                <a:off x="165254" y="598553"/>
                <a:ext cx="11773" cy="221879"/>
              </a:xfrm>
              <a:custGeom>
                <a:avLst/>
                <a:gdLst/>
                <a:ahLst/>
                <a:cxnLst/>
                <a:rect l="l" t="t" r="r" b="b"/>
                <a:pathLst>
                  <a:path w="190" h="3581" extrusionOk="0">
                    <a:moveTo>
                      <a:pt x="102" y="0"/>
                    </a:moveTo>
                    <a:cubicBezTo>
                      <a:pt x="44" y="0"/>
                      <a:pt x="0" y="43"/>
                      <a:pt x="0" y="101"/>
                    </a:cubicBezTo>
                    <a:lnTo>
                      <a:pt x="0" y="3493"/>
                    </a:lnTo>
                    <a:cubicBezTo>
                      <a:pt x="0" y="3537"/>
                      <a:pt x="44" y="3580"/>
                      <a:pt x="102" y="3580"/>
                    </a:cubicBezTo>
                    <a:cubicBezTo>
                      <a:pt x="145" y="3580"/>
                      <a:pt x="189" y="3537"/>
                      <a:pt x="189" y="3493"/>
                    </a:cubicBezTo>
                    <a:lnTo>
                      <a:pt x="189" y="101"/>
                    </a:lnTo>
                    <a:cubicBezTo>
                      <a:pt x="189" y="43"/>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24"/>
              <p:cNvSpPr/>
              <p:nvPr/>
            </p:nvSpPr>
            <p:spPr>
              <a:xfrm>
                <a:off x="383536" y="1277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24"/>
              <p:cNvSpPr/>
              <p:nvPr/>
            </p:nvSpPr>
            <p:spPr>
              <a:xfrm>
                <a:off x="377216" y="1216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24"/>
              <p:cNvSpPr/>
              <p:nvPr/>
            </p:nvSpPr>
            <p:spPr>
              <a:xfrm>
                <a:off x="462596" y="-88626"/>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24"/>
              <p:cNvSpPr/>
              <p:nvPr/>
            </p:nvSpPr>
            <p:spPr>
              <a:xfrm>
                <a:off x="462596" y="7988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24"/>
              <p:cNvSpPr/>
              <p:nvPr/>
            </p:nvSpPr>
            <p:spPr>
              <a:xfrm>
                <a:off x="680816" y="1313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24"/>
              <p:cNvSpPr/>
              <p:nvPr/>
            </p:nvSpPr>
            <p:spPr>
              <a:xfrm>
                <a:off x="675425" y="1251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24"/>
              <p:cNvSpPr/>
              <p:nvPr/>
            </p:nvSpPr>
            <p:spPr>
              <a:xfrm>
                <a:off x="760805" y="-85033"/>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24"/>
              <p:cNvSpPr/>
              <p:nvPr/>
            </p:nvSpPr>
            <p:spPr>
              <a:xfrm>
                <a:off x="760805" y="2886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24"/>
              <p:cNvSpPr/>
              <p:nvPr/>
            </p:nvSpPr>
            <p:spPr>
              <a:xfrm>
                <a:off x="978157" y="816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24"/>
              <p:cNvSpPr/>
              <p:nvPr/>
            </p:nvSpPr>
            <p:spPr>
              <a:xfrm>
                <a:off x="972767" y="752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24"/>
              <p:cNvSpPr/>
              <p:nvPr/>
            </p:nvSpPr>
            <p:spPr>
              <a:xfrm>
                <a:off x="1058085" y="-134882"/>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24"/>
              <p:cNvSpPr/>
              <p:nvPr/>
            </p:nvSpPr>
            <p:spPr>
              <a:xfrm>
                <a:off x="1058085" y="10292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24"/>
              <p:cNvSpPr/>
              <p:nvPr/>
            </p:nvSpPr>
            <p:spPr>
              <a:xfrm>
                <a:off x="1276367" y="668567"/>
                <a:ext cx="170769" cy="13841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24"/>
              <p:cNvSpPr/>
              <p:nvPr/>
            </p:nvSpPr>
            <p:spPr>
              <a:xfrm>
                <a:off x="1270047" y="662247"/>
                <a:ext cx="182480" cy="150129"/>
              </a:xfrm>
              <a:custGeom>
                <a:avLst/>
                <a:gdLst/>
                <a:ahLst/>
                <a:cxnLst/>
                <a:rect l="l" t="t" r="r" b="b"/>
                <a:pathLst>
                  <a:path w="2945" h="2423" extrusionOk="0">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24"/>
              <p:cNvSpPr/>
              <p:nvPr/>
            </p:nvSpPr>
            <p:spPr>
              <a:xfrm>
                <a:off x="1355426" y="452083"/>
                <a:ext cx="11711" cy="221941"/>
              </a:xfrm>
              <a:custGeom>
                <a:avLst/>
                <a:gdLst/>
                <a:ahLst/>
                <a:cxnLst/>
                <a:rect l="l" t="t" r="r" b="b"/>
                <a:pathLst>
                  <a:path w="189" h="3582" extrusionOk="0">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24"/>
              <p:cNvSpPr/>
              <p:nvPr/>
            </p:nvSpPr>
            <p:spPr>
              <a:xfrm>
                <a:off x="1355426" y="800601"/>
                <a:ext cx="11711" cy="221941"/>
              </a:xfrm>
              <a:custGeom>
                <a:avLst/>
                <a:gdLst/>
                <a:ahLst/>
                <a:cxnLst/>
                <a:rect l="l" t="t" r="r" b="b"/>
                <a:pathLst>
                  <a:path w="189" h="3582" extrusionOk="0">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24"/>
              <p:cNvSpPr/>
              <p:nvPr/>
            </p:nvSpPr>
            <p:spPr>
              <a:xfrm>
                <a:off x="1559659" y="218104"/>
                <a:ext cx="170707" cy="200379"/>
              </a:xfrm>
              <a:custGeom>
                <a:avLst/>
                <a:gdLst/>
                <a:ahLst/>
                <a:cxnLst/>
                <a:rect l="l" t="t" r="r" b="b"/>
                <a:pathLst>
                  <a:path w="2755" h="3234" extrusionOk="0">
                    <a:moveTo>
                      <a:pt x="0" y="0"/>
                    </a:moveTo>
                    <a:lnTo>
                      <a:pt x="0" y="3234"/>
                    </a:lnTo>
                    <a:lnTo>
                      <a:pt x="2755" y="3234"/>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24"/>
              <p:cNvSpPr/>
              <p:nvPr/>
            </p:nvSpPr>
            <p:spPr>
              <a:xfrm>
                <a:off x="1553339" y="211846"/>
                <a:ext cx="182418" cy="212027"/>
              </a:xfrm>
              <a:custGeom>
                <a:avLst/>
                <a:gdLst/>
                <a:ahLst/>
                <a:cxnLst/>
                <a:rect l="l" t="t" r="r" b="b"/>
                <a:pathLst>
                  <a:path w="2944" h="3422" extrusionOk="0">
                    <a:moveTo>
                      <a:pt x="2755" y="188"/>
                    </a:moveTo>
                    <a:lnTo>
                      <a:pt x="2755" y="3233"/>
                    </a:lnTo>
                    <a:lnTo>
                      <a:pt x="189" y="3233"/>
                    </a:lnTo>
                    <a:lnTo>
                      <a:pt x="189" y="188"/>
                    </a:lnTo>
                    <a:close/>
                    <a:moveTo>
                      <a:pt x="102" y="0"/>
                    </a:moveTo>
                    <a:cubicBezTo>
                      <a:pt x="44" y="0"/>
                      <a:pt x="0" y="43"/>
                      <a:pt x="0" y="101"/>
                    </a:cubicBezTo>
                    <a:lnTo>
                      <a:pt x="0" y="3335"/>
                    </a:lnTo>
                    <a:cubicBezTo>
                      <a:pt x="0" y="3378"/>
                      <a:pt x="44" y="3422"/>
                      <a:pt x="102" y="3422"/>
                    </a:cubicBezTo>
                    <a:lnTo>
                      <a:pt x="2857" y="3422"/>
                    </a:lnTo>
                    <a:cubicBezTo>
                      <a:pt x="2900" y="3422"/>
                      <a:pt x="2944" y="3378"/>
                      <a:pt x="2944" y="3335"/>
                    </a:cubicBezTo>
                    <a:lnTo>
                      <a:pt x="2944" y="101"/>
                    </a:lnTo>
                    <a:cubicBezTo>
                      <a:pt x="2944" y="43"/>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24"/>
              <p:cNvSpPr/>
              <p:nvPr/>
            </p:nvSpPr>
            <p:spPr>
              <a:xfrm>
                <a:off x="1638657" y="1681"/>
                <a:ext cx="11711" cy="221879"/>
              </a:xfrm>
              <a:custGeom>
                <a:avLst/>
                <a:gdLst/>
                <a:ahLst/>
                <a:cxnLst/>
                <a:rect l="l" t="t" r="r" b="b"/>
                <a:pathLst>
                  <a:path w="189" h="3581" extrusionOk="0">
                    <a:moveTo>
                      <a:pt x="102" y="0"/>
                    </a:moveTo>
                    <a:cubicBezTo>
                      <a:pt x="44" y="0"/>
                      <a:pt x="1" y="43"/>
                      <a:pt x="1" y="101"/>
                    </a:cubicBezTo>
                    <a:lnTo>
                      <a:pt x="1" y="3493"/>
                    </a:lnTo>
                    <a:cubicBezTo>
                      <a:pt x="1" y="3537"/>
                      <a:pt x="44" y="3580"/>
                      <a:pt x="102" y="3580"/>
                    </a:cubicBezTo>
                    <a:cubicBezTo>
                      <a:pt x="146" y="3580"/>
                      <a:pt x="189" y="3537"/>
                      <a:pt x="189" y="3493"/>
                    </a:cubicBezTo>
                    <a:lnTo>
                      <a:pt x="189" y="101"/>
                    </a:lnTo>
                    <a:cubicBezTo>
                      <a:pt x="189" y="43"/>
                      <a:pt x="146"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24"/>
              <p:cNvSpPr/>
              <p:nvPr/>
            </p:nvSpPr>
            <p:spPr>
              <a:xfrm>
                <a:off x="1638657" y="412097"/>
                <a:ext cx="11711" cy="222003"/>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3507541478"/>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04"/>
        <p:cNvGrpSpPr/>
        <p:nvPr/>
      </p:nvGrpSpPr>
      <p:grpSpPr>
        <a:xfrm>
          <a:off x="0" y="0"/>
          <a:ext cx="0" cy="0"/>
          <a:chOff x="0" y="0"/>
          <a:chExt cx="0" cy="0"/>
        </a:xfrm>
      </p:grpSpPr>
    </p:spTree>
    <p:extLst>
      <p:ext uri="{BB962C8B-B14F-4D97-AF65-F5344CB8AC3E}">
        <p14:creationId xmlns:p14="http://schemas.microsoft.com/office/powerpoint/2010/main" val="6296045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05"/>
        <p:cNvGrpSpPr/>
        <p:nvPr/>
      </p:nvGrpSpPr>
      <p:grpSpPr>
        <a:xfrm>
          <a:off x="0" y="0"/>
          <a:ext cx="0" cy="0"/>
          <a:chOff x="0" y="0"/>
          <a:chExt cx="0" cy="0"/>
        </a:xfrm>
      </p:grpSpPr>
      <p:sp>
        <p:nvSpPr>
          <p:cNvPr id="306" name="Google Shape;306;p27"/>
          <p:cNvSpPr txBox="1">
            <a:spLocks noGrp="1"/>
          </p:cNvSpPr>
          <p:nvPr>
            <p:ph type="title"/>
          </p:nvPr>
        </p:nvSpPr>
        <p:spPr>
          <a:xfrm>
            <a:off x="955600" y="681367"/>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71838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921367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058089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587702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10465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31011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26996501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053428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3069618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529554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92038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96420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248948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84470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2674470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250624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812877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219915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34510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581386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938918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93056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9121469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7446699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166680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36627961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813089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0" name="Google Shape;10;p2"/>
          <p:cNvSpPr txBox="1">
            <a:spLocks noGrp="1"/>
          </p:cNvSpPr>
          <p:nvPr>
            <p:ph type="subTitle" idx="1"/>
          </p:nvPr>
        </p:nvSpPr>
        <p:spPr>
          <a:xfrm>
            <a:off x="960000" y="137933"/>
            <a:ext cx="2828800" cy="53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11" name="Google Shape;11;p2"/>
          <p:cNvSpPr txBox="1">
            <a:spLocks noGrp="1"/>
          </p:cNvSpPr>
          <p:nvPr>
            <p:ph type="ctrTitle"/>
          </p:nvPr>
        </p:nvSpPr>
        <p:spPr>
          <a:xfrm>
            <a:off x="950967" y="1305167"/>
            <a:ext cx="5999600" cy="3718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70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2" name="Google Shape;12;p2"/>
          <p:cNvSpPr txBox="1">
            <a:spLocks noGrp="1"/>
          </p:cNvSpPr>
          <p:nvPr>
            <p:ph type="subTitle" idx="2"/>
          </p:nvPr>
        </p:nvSpPr>
        <p:spPr>
          <a:xfrm>
            <a:off x="950967" y="4938833"/>
            <a:ext cx="5999600" cy="63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grpSp>
        <p:nvGrpSpPr>
          <p:cNvPr id="13" name="Google Shape;13;p2"/>
          <p:cNvGrpSpPr/>
          <p:nvPr/>
        </p:nvGrpSpPr>
        <p:grpSpPr>
          <a:xfrm>
            <a:off x="0" y="33"/>
            <a:ext cx="12192000" cy="6858000"/>
            <a:chOff x="0" y="25"/>
            <a:chExt cx="9144000" cy="5143500"/>
          </a:xfrm>
        </p:grpSpPr>
        <p:cxnSp>
          <p:nvCxnSpPr>
            <p:cNvPr id="14" name="Google Shape;14;p2"/>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16;p2"/>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17;p2"/>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9151935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pic>
        <p:nvPicPr>
          <p:cNvPr id="19" name="Google Shape;19;p3"/>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20" name="Google Shape;20;p3"/>
          <p:cNvSpPr txBox="1">
            <a:spLocks noGrp="1"/>
          </p:cNvSpPr>
          <p:nvPr>
            <p:ph type="title"/>
          </p:nvPr>
        </p:nvSpPr>
        <p:spPr>
          <a:xfrm>
            <a:off x="3130800" y="3186133"/>
            <a:ext cx="5930400" cy="11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21" name="Google Shape;21;p3"/>
          <p:cNvSpPr txBox="1">
            <a:spLocks noGrp="1"/>
          </p:cNvSpPr>
          <p:nvPr>
            <p:ph type="title" idx="2" hasCustomPrompt="1"/>
          </p:nvPr>
        </p:nvSpPr>
        <p:spPr>
          <a:xfrm>
            <a:off x="5391400" y="1685300"/>
            <a:ext cx="1409200" cy="14148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667">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2" name="Google Shape;22;p3"/>
          <p:cNvSpPr txBox="1">
            <a:spLocks noGrp="1"/>
          </p:cNvSpPr>
          <p:nvPr>
            <p:ph type="subTitle" idx="1"/>
          </p:nvPr>
        </p:nvSpPr>
        <p:spPr>
          <a:xfrm>
            <a:off x="4479400" y="4752317"/>
            <a:ext cx="32332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23" name="Google Shape;23;p3"/>
          <p:cNvSpPr txBox="1">
            <a:spLocks noGrp="1"/>
          </p:cNvSpPr>
          <p:nvPr>
            <p:ph type="subTitle" idx="3"/>
          </p:nvPr>
        </p:nvSpPr>
        <p:spPr>
          <a:xfrm>
            <a:off x="4681600" y="137933"/>
            <a:ext cx="2828800" cy="53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grpSp>
        <p:nvGrpSpPr>
          <p:cNvPr id="24" name="Google Shape;24;p3"/>
          <p:cNvGrpSpPr/>
          <p:nvPr/>
        </p:nvGrpSpPr>
        <p:grpSpPr>
          <a:xfrm>
            <a:off x="0" y="33"/>
            <a:ext cx="12192000" cy="6858000"/>
            <a:chOff x="0" y="25"/>
            <a:chExt cx="9144000" cy="5143500"/>
          </a:xfrm>
        </p:grpSpPr>
        <p:cxnSp>
          <p:nvCxnSpPr>
            <p:cNvPr id="25" name="Google Shape;25;p3"/>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26" name="Google Shape;26;p3"/>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27" name="Google Shape;27;p3"/>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28" name="Google Shape;28;p3"/>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035285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31" name="Google Shape;31;p4"/>
          <p:cNvSpPr txBox="1">
            <a:spLocks noGrp="1"/>
          </p:cNvSpPr>
          <p:nvPr>
            <p:ph type="title"/>
          </p:nvPr>
        </p:nvSpPr>
        <p:spPr>
          <a:xfrm>
            <a:off x="1833700" y="593367"/>
            <a:ext cx="8524800" cy="14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32" name="Google Shape;32;p4"/>
          <p:cNvSpPr txBox="1">
            <a:spLocks noGrp="1"/>
          </p:cNvSpPr>
          <p:nvPr>
            <p:ph type="subTitle" idx="1"/>
          </p:nvPr>
        </p:nvSpPr>
        <p:spPr>
          <a:xfrm>
            <a:off x="959933" y="2335700"/>
            <a:ext cx="10272000" cy="3622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cxnSp>
        <p:nvCxnSpPr>
          <p:cNvPr id="33" name="Google Shape;33;p4"/>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sp>
        <p:nvSpPr>
          <p:cNvPr id="34" name="Google Shape;34;p4"/>
          <p:cNvSpPr/>
          <p:nvPr/>
        </p:nvSpPr>
        <p:spPr>
          <a:xfrm>
            <a:off x="10981051" y="258239"/>
            <a:ext cx="519951" cy="335132"/>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5" name="Google Shape;35;p4"/>
          <p:cNvGrpSpPr/>
          <p:nvPr/>
        </p:nvGrpSpPr>
        <p:grpSpPr>
          <a:xfrm>
            <a:off x="217529" y="-3"/>
            <a:ext cx="658147" cy="442217"/>
            <a:chOff x="2493575" y="1248525"/>
            <a:chExt cx="386025" cy="259375"/>
          </a:xfrm>
        </p:grpSpPr>
        <p:sp>
          <p:nvSpPr>
            <p:cNvPr id="36" name="Google Shape;36;p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8" name="Google Shape;38;p4"/>
          <p:cNvGrpSpPr/>
          <p:nvPr/>
        </p:nvGrpSpPr>
        <p:grpSpPr>
          <a:xfrm>
            <a:off x="11501001" y="4579633"/>
            <a:ext cx="658147" cy="442217"/>
            <a:chOff x="2493575" y="1248525"/>
            <a:chExt cx="386025" cy="259375"/>
          </a:xfrm>
        </p:grpSpPr>
        <p:sp>
          <p:nvSpPr>
            <p:cNvPr id="39" name="Google Shape;39;p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1" name="Google Shape;41;p4"/>
          <p:cNvSpPr/>
          <p:nvPr/>
        </p:nvSpPr>
        <p:spPr>
          <a:xfrm>
            <a:off x="-290533" y="4422056"/>
            <a:ext cx="508071" cy="3274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68390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225883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pic>
        <p:nvPicPr>
          <p:cNvPr id="43" name="Google Shape;43;p5"/>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44" name="Google Shape;44;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45" name="Google Shape;45;p5"/>
          <p:cNvSpPr txBox="1">
            <a:spLocks noGrp="1"/>
          </p:cNvSpPr>
          <p:nvPr>
            <p:ph type="subTitle" idx="1"/>
          </p:nvPr>
        </p:nvSpPr>
        <p:spPr>
          <a:xfrm>
            <a:off x="6411556" y="4211133"/>
            <a:ext cx="4032800" cy="13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46" name="Google Shape;46;p5"/>
          <p:cNvSpPr txBox="1">
            <a:spLocks noGrp="1"/>
          </p:cNvSpPr>
          <p:nvPr>
            <p:ph type="subTitle" idx="2"/>
          </p:nvPr>
        </p:nvSpPr>
        <p:spPr>
          <a:xfrm>
            <a:off x="1748081" y="4211133"/>
            <a:ext cx="4031600" cy="13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47" name="Google Shape;47;p5"/>
          <p:cNvSpPr txBox="1">
            <a:spLocks noGrp="1"/>
          </p:cNvSpPr>
          <p:nvPr>
            <p:ph type="subTitle" idx="3"/>
          </p:nvPr>
        </p:nvSpPr>
        <p:spPr>
          <a:xfrm>
            <a:off x="1748067" y="3528533"/>
            <a:ext cx="4031600" cy="676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933">
                <a:solidFill>
                  <a:schemeClr val="dk2"/>
                </a:solidFill>
                <a:latin typeface="Domine"/>
                <a:ea typeface="Domine"/>
                <a:cs typeface="Domine"/>
                <a:sym typeface="Domine"/>
              </a:defRPr>
            </a:lvl1pPr>
            <a:lvl2pPr lvl="1" algn="ctr" rtl="0">
              <a:spcBef>
                <a:spcPts val="0"/>
              </a:spcBef>
              <a:spcAft>
                <a:spcPts val="0"/>
              </a:spcAft>
              <a:buSzPts val="2000"/>
              <a:buFont typeface="Montserrat"/>
              <a:buNone/>
              <a:defRPr sz="2667">
                <a:latin typeface="Montserrat"/>
                <a:ea typeface="Montserrat"/>
                <a:cs typeface="Montserrat"/>
                <a:sym typeface="Montserrat"/>
              </a:defRPr>
            </a:lvl2pPr>
            <a:lvl3pPr lvl="2" algn="ctr" rtl="0">
              <a:spcBef>
                <a:spcPts val="2133"/>
              </a:spcBef>
              <a:spcAft>
                <a:spcPts val="0"/>
              </a:spcAft>
              <a:buSzPts val="2000"/>
              <a:buFont typeface="Montserrat"/>
              <a:buNone/>
              <a:defRPr sz="2667">
                <a:latin typeface="Montserrat"/>
                <a:ea typeface="Montserrat"/>
                <a:cs typeface="Montserrat"/>
                <a:sym typeface="Montserrat"/>
              </a:defRPr>
            </a:lvl3pPr>
            <a:lvl4pPr lvl="3" algn="ctr" rtl="0">
              <a:spcBef>
                <a:spcPts val="2133"/>
              </a:spcBef>
              <a:spcAft>
                <a:spcPts val="0"/>
              </a:spcAft>
              <a:buSzPts val="2000"/>
              <a:buFont typeface="Montserrat"/>
              <a:buNone/>
              <a:defRPr sz="2667">
                <a:latin typeface="Montserrat"/>
                <a:ea typeface="Montserrat"/>
                <a:cs typeface="Montserrat"/>
                <a:sym typeface="Montserrat"/>
              </a:defRPr>
            </a:lvl4pPr>
            <a:lvl5pPr lvl="4" algn="ctr" rtl="0">
              <a:spcBef>
                <a:spcPts val="2133"/>
              </a:spcBef>
              <a:spcAft>
                <a:spcPts val="0"/>
              </a:spcAft>
              <a:buSzPts val="2000"/>
              <a:buFont typeface="Montserrat"/>
              <a:buNone/>
              <a:defRPr sz="2667">
                <a:latin typeface="Montserrat"/>
                <a:ea typeface="Montserrat"/>
                <a:cs typeface="Montserrat"/>
                <a:sym typeface="Montserrat"/>
              </a:defRPr>
            </a:lvl5pPr>
            <a:lvl6pPr lvl="5" algn="ctr" rtl="0">
              <a:spcBef>
                <a:spcPts val="2133"/>
              </a:spcBef>
              <a:spcAft>
                <a:spcPts val="0"/>
              </a:spcAft>
              <a:buSzPts val="2000"/>
              <a:buFont typeface="Montserrat"/>
              <a:buNone/>
              <a:defRPr sz="2667">
                <a:latin typeface="Montserrat"/>
                <a:ea typeface="Montserrat"/>
                <a:cs typeface="Montserrat"/>
                <a:sym typeface="Montserrat"/>
              </a:defRPr>
            </a:lvl6pPr>
            <a:lvl7pPr lvl="6" algn="ctr" rtl="0">
              <a:spcBef>
                <a:spcPts val="2133"/>
              </a:spcBef>
              <a:spcAft>
                <a:spcPts val="0"/>
              </a:spcAft>
              <a:buSzPts val="2000"/>
              <a:buFont typeface="Montserrat"/>
              <a:buNone/>
              <a:defRPr sz="2667">
                <a:latin typeface="Montserrat"/>
                <a:ea typeface="Montserrat"/>
                <a:cs typeface="Montserrat"/>
                <a:sym typeface="Montserrat"/>
              </a:defRPr>
            </a:lvl7pPr>
            <a:lvl8pPr lvl="7" algn="ctr" rtl="0">
              <a:spcBef>
                <a:spcPts val="2133"/>
              </a:spcBef>
              <a:spcAft>
                <a:spcPts val="0"/>
              </a:spcAft>
              <a:buSzPts val="2000"/>
              <a:buFont typeface="Montserrat"/>
              <a:buNone/>
              <a:defRPr sz="2667">
                <a:latin typeface="Montserrat"/>
                <a:ea typeface="Montserrat"/>
                <a:cs typeface="Montserrat"/>
                <a:sym typeface="Montserrat"/>
              </a:defRPr>
            </a:lvl8pPr>
            <a:lvl9pPr lvl="8" algn="ctr" rtl="0">
              <a:spcBef>
                <a:spcPts val="2133"/>
              </a:spcBef>
              <a:spcAft>
                <a:spcPts val="2133"/>
              </a:spcAft>
              <a:buSzPts val="2000"/>
              <a:buFont typeface="Montserrat"/>
              <a:buNone/>
              <a:defRPr sz="2667">
                <a:latin typeface="Montserrat"/>
                <a:ea typeface="Montserrat"/>
                <a:cs typeface="Montserrat"/>
                <a:sym typeface="Montserrat"/>
              </a:defRPr>
            </a:lvl9pPr>
          </a:lstStyle>
          <a:p>
            <a:r>
              <a:rPr lang="en-US"/>
              <a:t>Click to edit Master subtitle style</a:t>
            </a:r>
            <a:endParaRPr/>
          </a:p>
        </p:txBody>
      </p:sp>
      <p:sp>
        <p:nvSpPr>
          <p:cNvPr id="48" name="Google Shape;48;p5"/>
          <p:cNvSpPr txBox="1">
            <a:spLocks noGrp="1"/>
          </p:cNvSpPr>
          <p:nvPr>
            <p:ph type="subTitle" idx="4"/>
          </p:nvPr>
        </p:nvSpPr>
        <p:spPr>
          <a:xfrm>
            <a:off x="6411977" y="3528533"/>
            <a:ext cx="4031600" cy="676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933">
                <a:solidFill>
                  <a:schemeClr val="dk2"/>
                </a:solidFill>
                <a:latin typeface="Domine"/>
                <a:ea typeface="Domine"/>
                <a:cs typeface="Domine"/>
                <a:sym typeface="Domine"/>
              </a:defRPr>
            </a:lvl1pPr>
            <a:lvl2pPr lvl="1" algn="ctr" rtl="0">
              <a:spcBef>
                <a:spcPts val="0"/>
              </a:spcBef>
              <a:spcAft>
                <a:spcPts val="0"/>
              </a:spcAft>
              <a:buSzPts val="2000"/>
              <a:buFont typeface="Montserrat"/>
              <a:buNone/>
              <a:defRPr sz="2667">
                <a:latin typeface="Montserrat"/>
                <a:ea typeface="Montserrat"/>
                <a:cs typeface="Montserrat"/>
                <a:sym typeface="Montserrat"/>
              </a:defRPr>
            </a:lvl2pPr>
            <a:lvl3pPr lvl="2" algn="ctr" rtl="0">
              <a:spcBef>
                <a:spcPts val="2133"/>
              </a:spcBef>
              <a:spcAft>
                <a:spcPts val="0"/>
              </a:spcAft>
              <a:buSzPts val="2000"/>
              <a:buFont typeface="Montserrat"/>
              <a:buNone/>
              <a:defRPr sz="2667">
                <a:latin typeface="Montserrat"/>
                <a:ea typeface="Montserrat"/>
                <a:cs typeface="Montserrat"/>
                <a:sym typeface="Montserrat"/>
              </a:defRPr>
            </a:lvl3pPr>
            <a:lvl4pPr lvl="3" algn="ctr" rtl="0">
              <a:spcBef>
                <a:spcPts val="2133"/>
              </a:spcBef>
              <a:spcAft>
                <a:spcPts val="0"/>
              </a:spcAft>
              <a:buSzPts val="2000"/>
              <a:buFont typeface="Montserrat"/>
              <a:buNone/>
              <a:defRPr sz="2667">
                <a:latin typeface="Montserrat"/>
                <a:ea typeface="Montserrat"/>
                <a:cs typeface="Montserrat"/>
                <a:sym typeface="Montserrat"/>
              </a:defRPr>
            </a:lvl4pPr>
            <a:lvl5pPr lvl="4" algn="ctr" rtl="0">
              <a:spcBef>
                <a:spcPts val="2133"/>
              </a:spcBef>
              <a:spcAft>
                <a:spcPts val="0"/>
              </a:spcAft>
              <a:buSzPts val="2000"/>
              <a:buFont typeface="Montserrat"/>
              <a:buNone/>
              <a:defRPr sz="2667">
                <a:latin typeface="Montserrat"/>
                <a:ea typeface="Montserrat"/>
                <a:cs typeface="Montserrat"/>
                <a:sym typeface="Montserrat"/>
              </a:defRPr>
            </a:lvl5pPr>
            <a:lvl6pPr lvl="5" algn="ctr" rtl="0">
              <a:spcBef>
                <a:spcPts val="2133"/>
              </a:spcBef>
              <a:spcAft>
                <a:spcPts val="0"/>
              </a:spcAft>
              <a:buSzPts val="2000"/>
              <a:buFont typeface="Montserrat"/>
              <a:buNone/>
              <a:defRPr sz="2667">
                <a:latin typeface="Montserrat"/>
                <a:ea typeface="Montserrat"/>
                <a:cs typeface="Montserrat"/>
                <a:sym typeface="Montserrat"/>
              </a:defRPr>
            </a:lvl6pPr>
            <a:lvl7pPr lvl="6" algn="ctr" rtl="0">
              <a:spcBef>
                <a:spcPts val="2133"/>
              </a:spcBef>
              <a:spcAft>
                <a:spcPts val="0"/>
              </a:spcAft>
              <a:buSzPts val="2000"/>
              <a:buFont typeface="Montserrat"/>
              <a:buNone/>
              <a:defRPr sz="2667">
                <a:latin typeface="Montserrat"/>
                <a:ea typeface="Montserrat"/>
                <a:cs typeface="Montserrat"/>
                <a:sym typeface="Montserrat"/>
              </a:defRPr>
            </a:lvl7pPr>
            <a:lvl8pPr lvl="7" algn="ctr" rtl="0">
              <a:spcBef>
                <a:spcPts val="2133"/>
              </a:spcBef>
              <a:spcAft>
                <a:spcPts val="0"/>
              </a:spcAft>
              <a:buSzPts val="2000"/>
              <a:buFont typeface="Montserrat"/>
              <a:buNone/>
              <a:defRPr sz="2667">
                <a:latin typeface="Montserrat"/>
                <a:ea typeface="Montserrat"/>
                <a:cs typeface="Montserrat"/>
                <a:sym typeface="Montserrat"/>
              </a:defRPr>
            </a:lvl8pPr>
            <a:lvl9pPr lvl="8" algn="ctr" rtl="0">
              <a:spcBef>
                <a:spcPts val="2133"/>
              </a:spcBef>
              <a:spcAft>
                <a:spcPts val="2133"/>
              </a:spcAft>
              <a:buSzPts val="2000"/>
              <a:buFont typeface="Montserrat"/>
              <a:buNone/>
              <a:defRPr sz="2667">
                <a:latin typeface="Montserrat"/>
                <a:ea typeface="Montserrat"/>
                <a:cs typeface="Montserrat"/>
                <a:sym typeface="Montserrat"/>
              </a:defRPr>
            </a:lvl9pPr>
          </a:lstStyle>
          <a:p>
            <a:r>
              <a:rPr lang="en-US"/>
              <a:t>Click to edit Master subtitle style</a:t>
            </a:r>
            <a:endParaRPr/>
          </a:p>
        </p:txBody>
      </p:sp>
      <p:cxnSp>
        <p:nvCxnSpPr>
          <p:cNvPr id="49" name="Google Shape;49;p5"/>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grpSp>
        <p:nvGrpSpPr>
          <p:cNvPr id="50" name="Google Shape;50;p5"/>
          <p:cNvGrpSpPr/>
          <p:nvPr/>
        </p:nvGrpSpPr>
        <p:grpSpPr>
          <a:xfrm>
            <a:off x="9721107" y="448178"/>
            <a:ext cx="632555" cy="407711"/>
            <a:chOff x="1087650" y="1031275"/>
            <a:chExt cx="298000" cy="192075"/>
          </a:xfrm>
        </p:grpSpPr>
        <p:sp>
          <p:nvSpPr>
            <p:cNvPr id="51" name="Google Shape;51;p5"/>
            <p:cNvSpPr/>
            <p:nvPr/>
          </p:nvSpPr>
          <p:spPr>
            <a:xfrm>
              <a:off x="1094350" y="1037650"/>
              <a:ext cx="284275" cy="179975"/>
            </a:xfrm>
            <a:custGeom>
              <a:avLst/>
              <a:gdLst/>
              <a:ahLst/>
              <a:cxnLst/>
              <a:rect l="l" t="t" r="r" b="b"/>
              <a:pathLst>
                <a:path w="11371" h="7199" extrusionOk="0">
                  <a:moveTo>
                    <a:pt x="5615" y="0"/>
                  </a:moveTo>
                  <a:cubicBezTo>
                    <a:pt x="4518" y="0"/>
                    <a:pt x="3574" y="664"/>
                    <a:pt x="2885" y="1902"/>
                  </a:cubicBezTo>
                  <a:cubicBezTo>
                    <a:pt x="2655" y="2297"/>
                    <a:pt x="2476" y="2603"/>
                    <a:pt x="2106" y="2795"/>
                  </a:cubicBezTo>
                  <a:cubicBezTo>
                    <a:pt x="1979" y="2871"/>
                    <a:pt x="1838" y="2935"/>
                    <a:pt x="1698" y="2999"/>
                  </a:cubicBezTo>
                  <a:cubicBezTo>
                    <a:pt x="1404" y="3114"/>
                    <a:pt x="1124" y="3267"/>
                    <a:pt x="868" y="3458"/>
                  </a:cubicBezTo>
                  <a:cubicBezTo>
                    <a:pt x="256" y="3918"/>
                    <a:pt x="1" y="4734"/>
                    <a:pt x="230" y="5475"/>
                  </a:cubicBezTo>
                  <a:cubicBezTo>
                    <a:pt x="447" y="6074"/>
                    <a:pt x="983" y="6495"/>
                    <a:pt x="1621" y="6559"/>
                  </a:cubicBezTo>
                  <a:lnTo>
                    <a:pt x="1749" y="6559"/>
                  </a:lnTo>
                  <a:cubicBezTo>
                    <a:pt x="2017" y="6546"/>
                    <a:pt x="2272" y="6508"/>
                    <a:pt x="2527" y="6432"/>
                  </a:cubicBezTo>
                  <a:cubicBezTo>
                    <a:pt x="2731" y="6381"/>
                    <a:pt x="2948" y="6342"/>
                    <a:pt x="3178" y="6330"/>
                  </a:cubicBezTo>
                  <a:cubicBezTo>
                    <a:pt x="3255" y="6330"/>
                    <a:pt x="3344" y="6342"/>
                    <a:pt x="3421" y="6355"/>
                  </a:cubicBezTo>
                  <a:cubicBezTo>
                    <a:pt x="3625" y="6432"/>
                    <a:pt x="3803" y="6521"/>
                    <a:pt x="3969" y="6649"/>
                  </a:cubicBezTo>
                  <a:cubicBezTo>
                    <a:pt x="4059" y="6712"/>
                    <a:pt x="4148" y="6763"/>
                    <a:pt x="4224" y="6814"/>
                  </a:cubicBezTo>
                  <a:cubicBezTo>
                    <a:pt x="4652" y="7059"/>
                    <a:pt x="5127" y="7198"/>
                    <a:pt x="5615" y="7198"/>
                  </a:cubicBezTo>
                  <a:cubicBezTo>
                    <a:pt x="5636" y="7198"/>
                    <a:pt x="5658" y="7198"/>
                    <a:pt x="5679" y="7197"/>
                  </a:cubicBezTo>
                  <a:cubicBezTo>
                    <a:pt x="5704" y="7198"/>
                    <a:pt x="5729" y="7198"/>
                    <a:pt x="5754" y="7198"/>
                  </a:cubicBezTo>
                  <a:cubicBezTo>
                    <a:pt x="6174" y="7198"/>
                    <a:pt x="6582" y="7097"/>
                    <a:pt x="6955" y="6917"/>
                  </a:cubicBezTo>
                  <a:cubicBezTo>
                    <a:pt x="7032" y="6878"/>
                    <a:pt x="7096" y="6840"/>
                    <a:pt x="7159" y="6802"/>
                  </a:cubicBezTo>
                  <a:cubicBezTo>
                    <a:pt x="7274" y="6738"/>
                    <a:pt x="7389" y="6674"/>
                    <a:pt x="7504" y="6636"/>
                  </a:cubicBezTo>
                  <a:cubicBezTo>
                    <a:pt x="7642" y="6583"/>
                    <a:pt x="7789" y="6556"/>
                    <a:pt x="7938" y="6556"/>
                  </a:cubicBezTo>
                  <a:cubicBezTo>
                    <a:pt x="7968" y="6556"/>
                    <a:pt x="7997" y="6557"/>
                    <a:pt x="8027" y="6559"/>
                  </a:cubicBezTo>
                  <a:cubicBezTo>
                    <a:pt x="8180" y="6559"/>
                    <a:pt x="8346" y="6572"/>
                    <a:pt x="8525" y="6585"/>
                  </a:cubicBezTo>
                  <a:cubicBezTo>
                    <a:pt x="8703" y="6598"/>
                    <a:pt x="8895" y="6623"/>
                    <a:pt x="9074" y="6623"/>
                  </a:cubicBezTo>
                  <a:cubicBezTo>
                    <a:pt x="9176" y="6623"/>
                    <a:pt x="9278" y="6610"/>
                    <a:pt x="9367" y="6598"/>
                  </a:cubicBezTo>
                  <a:cubicBezTo>
                    <a:pt x="10324" y="6495"/>
                    <a:pt x="11090" y="5755"/>
                    <a:pt x="11230" y="4798"/>
                  </a:cubicBezTo>
                  <a:cubicBezTo>
                    <a:pt x="11370" y="3841"/>
                    <a:pt x="10847" y="2910"/>
                    <a:pt x="9967" y="2527"/>
                  </a:cubicBezTo>
                  <a:cubicBezTo>
                    <a:pt x="9737" y="2438"/>
                    <a:pt x="9507" y="2361"/>
                    <a:pt x="9265" y="2323"/>
                  </a:cubicBezTo>
                  <a:cubicBezTo>
                    <a:pt x="8984" y="2272"/>
                    <a:pt x="8703" y="2170"/>
                    <a:pt x="8448" y="2029"/>
                  </a:cubicBezTo>
                  <a:cubicBezTo>
                    <a:pt x="8193" y="1825"/>
                    <a:pt x="7976" y="1583"/>
                    <a:pt x="7810" y="1289"/>
                  </a:cubicBezTo>
                  <a:cubicBezTo>
                    <a:pt x="7644" y="1021"/>
                    <a:pt x="7453" y="779"/>
                    <a:pt x="7223" y="562"/>
                  </a:cubicBezTo>
                  <a:cubicBezTo>
                    <a:pt x="6891" y="281"/>
                    <a:pt x="6483" y="102"/>
                    <a:pt x="6049" y="39"/>
                  </a:cubicBezTo>
                  <a:cubicBezTo>
                    <a:pt x="5909" y="13"/>
                    <a:pt x="5756" y="0"/>
                    <a:pt x="5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5"/>
            <p:cNvSpPr/>
            <p:nvPr/>
          </p:nvSpPr>
          <p:spPr>
            <a:xfrm>
              <a:off x="1087650" y="1031275"/>
              <a:ext cx="298000" cy="1920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3" name="Google Shape;53;p5"/>
          <p:cNvSpPr/>
          <p:nvPr/>
        </p:nvSpPr>
        <p:spPr>
          <a:xfrm>
            <a:off x="11104121" y="1190212"/>
            <a:ext cx="800667" cy="537979"/>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4" name="Google Shape;54;p5"/>
          <p:cNvGrpSpPr/>
          <p:nvPr/>
        </p:nvGrpSpPr>
        <p:grpSpPr>
          <a:xfrm>
            <a:off x="244905" y="1954679"/>
            <a:ext cx="800667" cy="537979"/>
            <a:chOff x="2493575" y="1248525"/>
            <a:chExt cx="386025" cy="259375"/>
          </a:xfrm>
        </p:grpSpPr>
        <p:sp>
          <p:nvSpPr>
            <p:cNvPr id="55" name="Google Shape;55;p5"/>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5"/>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9806366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pic>
        <p:nvPicPr>
          <p:cNvPr id="58" name="Google Shape;58;p6"/>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59" name="Google Shape;59;p6"/>
          <p:cNvSpPr txBox="1">
            <a:spLocks noGrp="1"/>
          </p:cNvSpPr>
          <p:nvPr>
            <p:ph type="title"/>
          </p:nvPr>
        </p:nvSpPr>
        <p:spPr>
          <a:xfrm>
            <a:off x="960000" y="593367"/>
            <a:ext cx="10272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cxnSp>
        <p:nvCxnSpPr>
          <p:cNvPr id="60" name="Google Shape;60;p6"/>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sp>
        <p:nvSpPr>
          <p:cNvPr id="61" name="Google Shape;61;p6"/>
          <p:cNvSpPr/>
          <p:nvPr/>
        </p:nvSpPr>
        <p:spPr>
          <a:xfrm>
            <a:off x="10435369" y="270539"/>
            <a:ext cx="519951" cy="335132"/>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62" name="Google Shape;62;p6"/>
          <p:cNvGrpSpPr/>
          <p:nvPr/>
        </p:nvGrpSpPr>
        <p:grpSpPr>
          <a:xfrm>
            <a:off x="621896" y="-171670"/>
            <a:ext cx="658147" cy="442217"/>
            <a:chOff x="2493575" y="1248525"/>
            <a:chExt cx="386025" cy="259375"/>
          </a:xfrm>
        </p:grpSpPr>
        <p:sp>
          <p:nvSpPr>
            <p:cNvPr id="63" name="Google Shape;63;p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5" name="Google Shape;65;p6"/>
          <p:cNvGrpSpPr/>
          <p:nvPr/>
        </p:nvGrpSpPr>
        <p:grpSpPr>
          <a:xfrm>
            <a:off x="11991635" y="3706266"/>
            <a:ext cx="658147" cy="442217"/>
            <a:chOff x="2493575" y="1248525"/>
            <a:chExt cx="386025" cy="259375"/>
          </a:xfrm>
        </p:grpSpPr>
        <p:sp>
          <p:nvSpPr>
            <p:cNvPr id="66" name="Google Shape;66;p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8" name="Google Shape;68;p6"/>
          <p:cNvSpPr/>
          <p:nvPr/>
        </p:nvSpPr>
        <p:spPr>
          <a:xfrm>
            <a:off x="-103566" y="4148456"/>
            <a:ext cx="508071" cy="3274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1851719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9"/>
        <p:cNvGrpSpPr/>
        <p:nvPr/>
      </p:nvGrpSpPr>
      <p:grpSpPr>
        <a:xfrm>
          <a:off x="0" y="0"/>
          <a:ext cx="0" cy="0"/>
          <a:chOff x="0" y="0"/>
          <a:chExt cx="0" cy="0"/>
        </a:xfrm>
      </p:grpSpPr>
      <p:pic>
        <p:nvPicPr>
          <p:cNvPr id="70" name="Google Shape;70;p7"/>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71" name="Google Shape;71;p7"/>
          <p:cNvSpPr txBox="1">
            <a:spLocks noGrp="1"/>
          </p:cNvSpPr>
          <p:nvPr>
            <p:ph type="body" idx="1"/>
          </p:nvPr>
        </p:nvSpPr>
        <p:spPr>
          <a:xfrm>
            <a:off x="960000" y="2112200"/>
            <a:ext cx="5058000" cy="30400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
        <p:nvSpPr>
          <p:cNvPr id="72" name="Google Shape;72;p7"/>
          <p:cNvSpPr txBox="1">
            <a:spLocks noGrp="1"/>
          </p:cNvSpPr>
          <p:nvPr>
            <p:ph type="title"/>
          </p:nvPr>
        </p:nvSpPr>
        <p:spPr>
          <a:xfrm>
            <a:off x="960000" y="583267"/>
            <a:ext cx="5058000" cy="92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73" name="Google Shape;73;p7"/>
          <p:cNvSpPr>
            <a:spLocks noGrp="1"/>
          </p:cNvSpPr>
          <p:nvPr>
            <p:ph type="pic" idx="2"/>
          </p:nvPr>
        </p:nvSpPr>
        <p:spPr>
          <a:xfrm>
            <a:off x="6999200" y="1304267"/>
            <a:ext cx="4232800" cy="4232800"/>
          </a:xfrm>
          <a:prstGeom prst="rect">
            <a:avLst/>
          </a:prstGeom>
          <a:noFill/>
          <a:ln w="19050" cap="sq" cmpd="sng">
            <a:solidFill>
              <a:schemeClr val="dk1"/>
            </a:solidFill>
            <a:prstDash val="solid"/>
            <a:round/>
            <a:headEnd type="none" w="sm" len="sm"/>
            <a:tailEnd type="none" w="sm" len="sm"/>
          </a:ln>
        </p:spPr>
      </p:sp>
      <p:sp>
        <p:nvSpPr>
          <p:cNvPr id="74" name="Google Shape;74;p7"/>
          <p:cNvSpPr/>
          <p:nvPr/>
        </p:nvSpPr>
        <p:spPr>
          <a:xfrm>
            <a:off x="7580328" y="361341"/>
            <a:ext cx="544625" cy="351036"/>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5" name="Google Shape;75;p7"/>
          <p:cNvGrpSpPr/>
          <p:nvPr/>
        </p:nvGrpSpPr>
        <p:grpSpPr>
          <a:xfrm>
            <a:off x="0" y="33"/>
            <a:ext cx="12192000" cy="6858000"/>
            <a:chOff x="0" y="25"/>
            <a:chExt cx="9144000" cy="5143500"/>
          </a:xfrm>
        </p:grpSpPr>
        <p:cxnSp>
          <p:nvCxnSpPr>
            <p:cNvPr id="76" name="Google Shape;76;p7"/>
            <p:cNvCxnSpPr/>
            <p:nvPr/>
          </p:nvCxnSpPr>
          <p:spPr>
            <a:xfrm>
              <a:off x="0" y="4802825"/>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77" name="Google Shape;77;p7"/>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0248698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8"/>
        <p:cNvGrpSpPr/>
        <p:nvPr/>
      </p:nvGrpSpPr>
      <p:grpSpPr>
        <a:xfrm>
          <a:off x="0" y="0"/>
          <a:ext cx="0" cy="0"/>
          <a:chOff x="0" y="0"/>
          <a:chExt cx="0" cy="0"/>
        </a:xfrm>
      </p:grpSpPr>
      <p:pic>
        <p:nvPicPr>
          <p:cNvPr id="79" name="Google Shape;79;p8"/>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80" name="Google Shape;80;p8"/>
          <p:cNvSpPr txBox="1">
            <a:spLocks noGrp="1"/>
          </p:cNvSpPr>
          <p:nvPr>
            <p:ph type="title"/>
          </p:nvPr>
        </p:nvSpPr>
        <p:spPr>
          <a:xfrm>
            <a:off x="1796867" y="1982133"/>
            <a:ext cx="8598000" cy="30620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4800"/>
              <a:buNone/>
              <a:defRPr sz="120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81" name="Google Shape;81;p8"/>
          <p:cNvSpPr txBox="1">
            <a:spLocks noGrp="1"/>
          </p:cNvSpPr>
          <p:nvPr>
            <p:ph type="subTitle" idx="1"/>
          </p:nvPr>
        </p:nvSpPr>
        <p:spPr>
          <a:xfrm>
            <a:off x="4681600" y="137933"/>
            <a:ext cx="2828800" cy="53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grpSp>
        <p:nvGrpSpPr>
          <p:cNvPr id="82" name="Google Shape;82;p8"/>
          <p:cNvGrpSpPr/>
          <p:nvPr/>
        </p:nvGrpSpPr>
        <p:grpSpPr>
          <a:xfrm>
            <a:off x="0" y="33"/>
            <a:ext cx="12192000" cy="6858000"/>
            <a:chOff x="0" y="25"/>
            <a:chExt cx="9144000" cy="5143500"/>
          </a:xfrm>
        </p:grpSpPr>
        <p:cxnSp>
          <p:nvCxnSpPr>
            <p:cNvPr id="83" name="Google Shape;83;p8"/>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8"/>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85" name="Google Shape;85;p8"/>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86" name="Google Shape;86;p8"/>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4743998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7"/>
        <p:cNvGrpSpPr/>
        <p:nvPr/>
      </p:nvGrpSpPr>
      <p:grpSpPr>
        <a:xfrm>
          <a:off x="0" y="0"/>
          <a:ext cx="0" cy="0"/>
          <a:chOff x="0" y="0"/>
          <a:chExt cx="0" cy="0"/>
        </a:xfrm>
      </p:grpSpPr>
      <p:pic>
        <p:nvPicPr>
          <p:cNvPr id="88" name="Google Shape;88;p9"/>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89" name="Google Shape;89;p9"/>
          <p:cNvSpPr txBox="1">
            <a:spLocks noGrp="1"/>
          </p:cNvSpPr>
          <p:nvPr>
            <p:ph type="subTitle" idx="1"/>
          </p:nvPr>
        </p:nvSpPr>
        <p:spPr>
          <a:xfrm>
            <a:off x="5613975" y="3055767"/>
            <a:ext cx="56212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133"/>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r>
              <a:rPr lang="en-US"/>
              <a:t>Click to edit Master subtitle style</a:t>
            </a:r>
            <a:endParaRPr/>
          </a:p>
        </p:txBody>
      </p:sp>
      <p:sp>
        <p:nvSpPr>
          <p:cNvPr id="90" name="Google Shape;90;p9"/>
          <p:cNvSpPr txBox="1">
            <a:spLocks noGrp="1"/>
          </p:cNvSpPr>
          <p:nvPr>
            <p:ph type="title"/>
          </p:nvPr>
        </p:nvSpPr>
        <p:spPr>
          <a:xfrm>
            <a:off x="5614005" y="2039000"/>
            <a:ext cx="5621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rPr lang="en-US"/>
              <a:t>Click to edit Master title style</a:t>
            </a:r>
            <a:endParaRPr/>
          </a:p>
        </p:txBody>
      </p:sp>
      <p:sp>
        <p:nvSpPr>
          <p:cNvPr id="91" name="Google Shape;91;p9"/>
          <p:cNvSpPr txBox="1">
            <a:spLocks noGrp="1"/>
          </p:cNvSpPr>
          <p:nvPr>
            <p:ph type="subTitle" idx="2"/>
          </p:nvPr>
        </p:nvSpPr>
        <p:spPr>
          <a:xfrm>
            <a:off x="8403167" y="137933"/>
            <a:ext cx="2828800" cy="53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r>
              <a:rPr lang="en-US"/>
              <a:t>Click to edit Master subtitle style</a:t>
            </a:r>
            <a:endParaRPr/>
          </a:p>
        </p:txBody>
      </p:sp>
      <p:grpSp>
        <p:nvGrpSpPr>
          <p:cNvPr id="92" name="Google Shape;92;p9"/>
          <p:cNvGrpSpPr/>
          <p:nvPr/>
        </p:nvGrpSpPr>
        <p:grpSpPr>
          <a:xfrm>
            <a:off x="0" y="33"/>
            <a:ext cx="12192000" cy="6858000"/>
            <a:chOff x="0" y="25"/>
            <a:chExt cx="9144000" cy="5143500"/>
          </a:xfrm>
        </p:grpSpPr>
        <p:cxnSp>
          <p:nvCxnSpPr>
            <p:cNvPr id="93" name="Google Shape;93;p9"/>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94" name="Google Shape;94;p9"/>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95" name="Google Shape;95;p9"/>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3906944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6"/>
        <p:cNvGrpSpPr/>
        <p:nvPr/>
      </p:nvGrpSpPr>
      <p:grpSpPr>
        <a:xfrm>
          <a:off x="0" y="0"/>
          <a:ext cx="0" cy="0"/>
          <a:chOff x="0" y="0"/>
          <a:chExt cx="0" cy="0"/>
        </a:xfrm>
      </p:grpSpPr>
      <p:sp>
        <p:nvSpPr>
          <p:cNvPr id="97" name="Google Shape;97;p10"/>
          <p:cNvSpPr>
            <a:spLocks noGrp="1"/>
          </p:cNvSpPr>
          <p:nvPr>
            <p:ph type="pic" idx="2"/>
          </p:nvPr>
        </p:nvSpPr>
        <p:spPr>
          <a:xfrm>
            <a:off x="0" y="33"/>
            <a:ext cx="12192000" cy="6858000"/>
          </a:xfrm>
          <a:prstGeom prst="rect">
            <a:avLst/>
          </a:prstGeom>
          <a:noFill/>
          <a:ln>
            <a:noFill/>
          </a:ln>
        </p:spPr>
      </p:sp>
      <p:sp>
        <p:nvSpPr>
          <p:cNvPr id="98" name="Google Shape;98;p10"/>
          <p:cNvSpPr txBox="1">
            <a:spLocks noGrp="1"/>
          </p:cNvSpPr>
          <p:nvPr>
            <p:ph type="title"/>
          </p:nvPr>
        </p:nvSpPr>
        <p:spPr>
          <a:xfrm>
            <a:off x="2965433" y="4169167"/>
            <a:ext cx="6261200" cy="1645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r>
              <a:rPr lang="en-US"/>
              <a:t>Click to edit Master title style</a:t>
            </a:r>
            <a:endParaRPr/>
          </a:p>
        </p:txBody>
      </p:sp>
    </p:spTree>
    <p:extLst>
      <p:ext uri="{BB962C8B-B14F-4D97-AF65-F5344CB8AC3E}">
        <p14:creationId xmlns:p14="http://schemas.microsoft.com/office/powerpoint/2010/main" val="16523693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9"/>
        <p:cNvGrpSpPr/>
        <p:nvPr/>
      </p:nvGrpSpPr>
      <p:grpSpPr>
        <a:xfrm>
          <a:off x="0" y="0"/>
          <a:ext cx="0" cy="0"/>
          <a:chOff x="0" y="0"/>
          <a:chExt cx="0" cy="0"/>
        </a:xfrm>
      </p:grpSpPr>
      <p:pic>
        <p:nvPicPr>
          <p:cNvPr id="100" name="Google Shape;100;p11"/>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01" name="Google Shape;101;p11"/>
          <p:cNvSpPr txBox="1">
            <a:spLocks noGrp="1"/>
          </p:cNvSpPr>
          <p:nvPr>
            <p:ph type="title" hasCustomPrompt="1"/>
          </p:nvPr>
        </p:nvSpPr>
        <p:spPr>
          <a:xfrm>
            <a:off x="1937200" y="2012333"/>
            <a:ext cx="8317600" cy="209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600"/>
              <a:buNone/>
              <a:defRPr sz="14133"/>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02" name="Google Shape;102;p11"/>
          <p:cNvSpPr txBox="1">
            <a:spLocks noGrp="1"/>
          </p:cNvSpPr>
          <p:nvPr>
            <p:ph type="subTitle" idx="1"/>
          </p:nvPr>
        </p:nvSpPr>
        <p:spPr>
          <a:xfrm>
            <a:off x="2551867" y="4379067"/>
            <a:ext cx="7088400" cy="66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
        <p:nvSpPr>
          <p:cNvPr id="103" name="Google Shape;103;p11"/>
          <p:cNvSpPr txBox="1">
            <a:spLocks noGrp="1"/>
          </p:cNvSpPr>
          <p:nvPr>
            <p:ph type="subTitle" idx="2"/>
          </p:nvPr>
        </p:nvSpPr>
        <p:spPr>
          <a:xfrm>
            <a:off x="4681600" y="137933"/>
            <a:ext cx="2828800" cy="53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grpSp>
        <p:nvGrpSpPr>
          <p:cNvPr id="104" name="Google Shape;104;p11"/>
          <p:cNvGrpSpPr/>
          <p:nvPr/>
        </p:nvGrpSpPr>
        <p:grpSpPr>
          <a:xfrm>
            <a:off x="0" y="33"/>
            <a:ext cx="12192000" cy="6858000"/>
            <a:chOff x="0" y="25"/>
            <a:chExt cx="9144000" cy="5143500"/>
          </a:xfrm>
        </p:grpSpPr>
        <p:cxnSp>
          <p:nvCxnSpPr>
            <p:cNvPr id="105" name="Google Shape;105;p11"/>
            <p:cNvCxnSpPr/>
            <p:nvPr/>
          </p:nvCxnSpPr>
          <p:spPr>
            <a:xfrm>
              <a:off x="0" y="4513500"/>
              <a:ext cx="9144000" cy="0"/>
            </a:xfrm>
            <a:prstGeom prst="straightConnector1">
              <a:avLst/>
            </a:prstGeom>
            <a:noFill/>
            <a:ln w="19050" cap="flat" cmpd="sng">
              <a:solidFill>
                <a:schemeClr val="dk1"/>
              </a:solidFill>
              <a:prstDash val="solid"/>
              <a:round/>
              <a:headEnd type="none" w="med" len="med"/>
              <a:tailEnd type="none" w="med" len="med"/>
            </a:ln>
          </p:spPr>
        </p:cxnSp>
        <p:cxnSp>
          <p:nvCxnSpPr>
            <p:cNvPr id="106" name="Google Shape;106;p11"/>
            <p:cNvCxnSpPr/>
            <p:nvPr/>
          </p:nvCxnSpPr>
          <p:spPr>
            <a:xfrm>
              <a:off x="33397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07" name="Google Shape;107;p11"/>
            <p:cNvCxnSpPr/>
            <p:nvPr/>
          </p:nvCxnSpPr>
          <p:spPr>
            <a:xfrm>
              <a:off x="8810025" y="25"/>
              <a:ext cx="0" cy="5143500"/>
            </a:xfrm>
            <a:prstGeom prst="straightConnector1">
              <a:avLst/>
            </a:prstGeom>
            <a:noFill/>
            <a:ln w="19050" cap="flat" cmpd="sng">
              <a:solidFill>
                <a:schemeClr val="dk1"/>
              </a:solidFill>
              <a:prstDash val="solid"/>
              <a:round/>
              <a:headEnd type="none" w="med" len="med"/>
              <a:tailEnd type="none" w="med" len="med"/>
            </a:ln>
          </p:spPr>
        </p:cxnSp>
        <p:cxnSp>
          <p:nvCxnSpPr>
            <p:cNvPr id="108" name="Google Shape;108;p11"/>
            <p:cNvCxnSpPr/>
            <p:nvPr/>
          </p:nvCxnSpPr>
          <p:spPr>
            <a:xfrm>
              <a:off x="0" y="630000"/>
              <a:ext cx="91440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172658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Tree>
    <p:extLst>
      <p:ext uri="{BB962C8B-B14F-4D97-AF65-F5344CB8AC3E}">
        <p14:creationId xmlns:p14="http://schemas.microsoft.com/office/powerpoint/2010/main" val="4116389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0"/>
        <p:cNvGrpSpPr/>
        <p:nvPr/>
      </p:nvGrpSpPr>
      <p:grpSpPr>
        <a:xfrm>
          <a:off x="0" y="0"/>
          <a:ext cx="0" cy="0"/>
          <a:chOff x="0" y="0"/>
          <a:chExt cx="0" cy="0"/>
        </a:xfrm>
      </p:grpSpPr>
      <p:pic>
        <p:nvPicPr>
          <p:cNvPr id="111" name="Google Shape;111;p13"/>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12" name="Google Shape;112;p13"/>
          <p:cNvSpPr txBox="1">
            <a:spLocks noGrp="1"/>
          </p:cNvSpPr>
          <p:nvPr>
            <p:ph type="title"/>
          </p:nvPr>
        </p:nvSpPr>
        <p:spPr>
          <a:xfrm>
            <a:off x="7037200" y="1883833"/>
            <a:ext cx="4194800" cy="143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sp>
        <p:nvSpPr>
          <p:cNvPr id="113" name="Google Shape;113;p13"/>
          <p:cNvSpPr txBox="1">
            <a:spLocks noGrp="1"/>
          </p:cNvSpPr>
          <p:nvPr>
            <p:ph type="subTitle" idx="1"/>
          </p:nvPr>
        </p:nvSpPr>
        <p:spPr>
          <a:xfrm>
            <a:off x="7037200" y="3457767"/>
            <a:ext cx="4194800" cy="15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cxnSp>
        <p:nvCxnSpPr>
          <p:cNvPr id="114" name="Google Shape;114;p13"/>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1147660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5"/>
        <p:cNvGrpSpPr/>
        <p:nvPr/>
      </p:nvGrpSpPr>
      <p:grpSpPr>
        <a:xfrm>
          <a:off x="0" y="0"/>
          <a:ext cx="0" cy="0"/>
          <a:chOff x="0" y="0"/>
          <a:chExt cx="0" cy="0"/>
        </a:xfrm>
      </p:grpSpPr>
      <p:pic>
        <p:nvPicPr>
          <p:cNvPr id="116" name="Google Shape;116;p14"/>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17" name="Google Shape;117;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67"/>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cxnSp>
        <p:nvCxnSpPr>
          <p:cNvPr id="118" name="Google Shape;118;p14"/>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grpSp>
        <p:nvGrpSpPr>
          <p:cNvPr id="119" name="Google Shape;119;p14"/>
          <p:cNvGrpSpPr/>
          <p:nvPr/>
        </p:nvGrpSpPr>
        <p:grpSpPr>
          <a:xfrm flipH="1">
            <a:off x="11843824" y="181069"/>
            <a:ext cx="630456" cy="423611"/>
            <a:chOff x="2493575" y="1248525"/>
            <a:chExt cx="386025" cy="259375"/>
          </a:xfrm>
        </p:grpSpPr>
        <p:sp>
          <p:nvSpPr>
            <p:cNvPr id="120" name="Google Shape;120;p1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2" name="Google Shape;122;p14"/>
          <p:cNvSpPr/>
          <p:nvPr/>
        </p:nvSpPr>
        <p:spPr>
          <a:xfrm flipH="1">
            <a:off x="11457556" y="5356820"/>
            <a:ext cx="486693" cy="313697"/>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23" name="Google Shape;123;p14"/>
          <p:cNvGrpSpPr/>
          <p:nvPr/>
        </p:nvGrpSpPr>
        <p:grpSpPr>
          <a:xfrm flipH="1">
            <a:off x="-289733" y="5246899"/>
            <a:ext cx="630456" cy="423611"/>
            <a:chOff x="2493575" y="1248525"/>
            <a:chExt cx="386025" cy="259375"/>
          </a:xfrm>
        </p:grpSpPr>
        <p:sp>
          <p:nvSpPr>
            <p:cNvPr id="124" name="Google Shape;124;p14"/>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4"/>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6" name="Google Shape;126;p14"/>
          <p:cNvSpPr/>
          <p:nvPr/>
        </p:nvSpPr>
        <p:spPr>
          <a:xfrm flipH="1">
            <a:off x="701930" y="181052"/>
            <a:ext cx="498057" cy="321021"/>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48751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0850047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27"/>
        <p:cNvGrpSpPr/>
        <p:nvPr/>
      </p:nvGrpSpPr>
      <p:grpSpPr>
        <a:xfrm>
          <a:off x="0" y="0"/>
          <a:ext cx="0" cy="0"/>
          <a:chOff x="0" y="0"/>
          <a:chExt cx="0" cy="0"/>
        </a:xfrm>
      </p:grpSpPr>
      <p:pic>
        <p:nvPicPr>
          <p:cNvPr id="128" name="Google Shape;128;p15"/>
          <p:cNvPicPr preferRelativeResize="0"/>
          <p:nvPr/>
        </p:nvPicPr>
        <p:blipFill>
          <a:blip r:embed="rId2">
            <a:alphaModFix amt="65000"/>
          </a:blip>
          <a:stretch>
            <a:fillRect/>
          </a:stretch>
        </p:blipFill>
        <p:spPr>
          <a:xfrm>
            <a:off x="0" y="0"/>
            <a:ext cx="12192000" cy="6858000"/>
          </a:xfrm>
          <a:prstGeom prst="rect">
            <a:avLst/>
          </a:prstGeom>
          <a:noFill/>
          <a:ln>
            <a:noFill/>
          </a:ln>
        </p:spPr>
      </p:pic>
      <p:sp>
        <p:nvSpPr>
          <p:cNvPr id="129" name="Google Shape;129;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67"/>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r>
              <a:rPr lang="en-US"/>
              <a:t>Click to edit Master title style</a:t>
            </a:r>
            <a:endParaRPr/>
          </a:p>
        </p:txBody>
      </p:sp>
      <p:cxnSp>
        <p:nvCxnSpPr>
          <p:cNvPr id="130" name="Google Shape;130;p15"/>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grpSp>
        <p:nvGrpSpPr>
          <p:cNvPr id="131" name="Google Shape;131;p15"/>
          <p:cNvGrpSpPr/>
          <p:nvPr/>
        </p:nvGrpSpPr>
        <p:grpSpPr>
          <a:xfrm flipH="1">
            <a:off x="-211243" y="467436"/>
            <a:ext cx="630456" cy="423611"/>
            <a:chOff x="2493575" y="1248525"/>
            <a:chExt cx="386025" cy="259375"/>
          </a:xfrm>
        </p:grpSpPr>
        <p:sp>
          <p:nvSpPr>
            <p:cNvPr id="132" name="Google Shape;132;p15"/>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5"/>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4" name="Google Shape;134;p15"/>
          <p:cNvSpPr/>
          <p:nvPr/>
        </p:nvSpPr>
        <p:spPr>
          <a:xfrm flipH="1">
            <a:off x="108690" y="5490386"/>
            <a:ext cx="486693" cy="313697"/>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5" name="Google Shape;135;p15"/>
          <p:cNvGrpSpPr/>
          <p:nvPr/>
        </p:nvGrpSpPr>
        <p:grpSpPr>
          <a:xfrm flipH="1">
            <a:off x="11561533" y="5435432"/>
            <a:ext cx="630456" cy="423611"/>
            <a:chOff x="2493575" y="1248525"/>
            <a:chExt cx="386025" cy="259375"/>
          </a:xfrm>
        </p:grpSpPr>
        <p:sp>
          <p:nvSpPr>
            <p:cNvPr id="136" name="Google Shape;136;p15"/>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5"/>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8" name="Google Shape;138;p15"/>
          <p:cNvSpPr/>
          <p:nvPr/>
        </p:nvSpPr>
        <p:spPr>
          <a:xfrm flipH="1">
            <a:off x="10991997" y="221052"/>
            <a:ext cx="498057" cy="321021"/>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8402775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9"/>
        <p:cNvGrpSpPr/>
        <p:nvPr/>
      </p:nvGrpSpPr>
      <p:grpSpPr>
        <a:xfrm>
          <a:off x="0" y="0"/>
          <a:ext cx="0" cy="0"/>
          <a:chOff x="0" y="0"/>
          <a:chExt cx="0" cy="0"/>
        </a:xfrm>
      </p:grpSpPr>
      <p:pic>
        <p:nvPicPr>
          <p:cNvPr id="140" name="Google Shape;140;p16"/>
          <p:cNvPicPr preferRelativeResize="0"/>
          <p:nvPr/>
        </p:nvPicPr>
        <p:blipFill>
          <a:blip r:embed="rId2">
            <a:alphaModFix amt="65000"/>
          </a:blip>
          <a:stretch>
            <a:fillRect/>
          </a:stretch>
        </p:blipFill>
        <p:spPr>
          <a:xfrm>
            <a:off x="0" y="0"/>
            <a:ext cx="12192000" cy="6858000"/>
          </a:xfrm>
          <a:prstGeom prst="rect">
            <a:avLst/>
          </a:prstGeom>
          <a:noFill/>
          <a:ln>
            <a:noFill/>
          </a:ln>
        </p:spPr>
      </p:pic>
      <p:cxnSp>
        <p:nvCxnSpPr>
          <p:cNvPr id="141" name="Google Shape;141;p16"/>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sp>
        <p:nvSpPr>
          <p:cNvPr id="142" name="Google Shape;142;p16"/>
          <p:cNvSpPr/>
          <p:nvPr/>
        </p:nvSpPr>
        <p:spPr>
          <a:xfrm>
            <a:off x="10276002" y="260339"/>
            <a:ext cx="519951" cy="335132"/>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43" name="Google Shape;143;p16"/>
          <p:cNvGrpSpPr/>
          <p:nvPr/>
        </p:nvGrpSpPr>
        <p:grpSpPr>
          <a:xfrm>
            <a:off x="542380" y="1538197"/>
            <a:ext cx="658147" cy="442217"/>
            <a:chOff x="2493575" y="1248525"/>
            <a:chExt cx="386025" cy="259375"/>
          </a:xfrm>
        </p:grpSpPr>
        <p:sp>
          <p:nvSpPr>
            <p:cNvPr id="144" name="Google Shape;144;p1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6" name="Google Shape;146;p16"/>
          <p:cNvGrpSpPr/>
          <p:nvPr/>
        </p:nvGrpSpPr>
        <p:grpSpPr>
          <a:xfrm>
            <a:off x="11117635" y="1980400"/>
            <a:ext cx="658147" cy="442217"/>
            <a:chOff x="2493575" y="1248525"/>
            <a:chExt cx="386025" cy="259375"/>
          </a:xfrm>
        </p:grpSpPr>
        <p:sp>
          <p:nvSpPr>
            <p:cNvPr id="147" name="Google Shape;147;p16"/>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6"/>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49" name="Google Shape;149;p16"/>
          <p:cNvSpPr/>
          <p:nvPr/>
        </p:nvSpPr>
        <p:spPr>
          <a:xfrm>
            <a:off x="209034" y="3398589"/>
            <a:ext cx="508071" cy="327475"/>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5114673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0"/>
        <p:cNvGrpSpPr/>
        <p:nvPr/>
      </p:nvGrpSpPr>
      <p:grpSpPr>
        <a:xfrm>
          <a:off x="0" y="0"/>
          <a:ext cx="0" cy="0"/>
          <a:chOff x="0" y="0"/>
          <a:chExt cx="0" cy="0"/>
        </a:xfrm>
      </p:grpSpPr>
      <p:pic>
        <p:nvPicPr>
          <p:cNvPr id="151" name="Google Shape;151;p17"/>
          <p:cNvPicPr preferRelativeResize="0"/>
          <p:nvPr/>
        </p:nvPicPr>
        <p:blipFill>
          <a:blip r:embed="rId2">
            <a:alphaModFix amt="65000"/>
          </a:blip>
          <a:stretch>
            <a:fillRect/>
          </a:stretch>
        </p:blipFill>
        <p:spPr>
          <a:xfrm>
            <a:off x="0" y="0"/>
            <a:ext cx="12192000" cy="6858000"/>
          </a:xfrm>
          <a:prstGeom prst="rect">
            <a:avLst/>
          </a:prstGeom>
          <a:noFill/>
          <a:ln>
            <a:noFill/>
          </a:ln>
        </p:spPr>
      </p:pic>
      <p:cxnSp>
        <p:nvCxnSpPr>
          <p:cNvPr id="152" name="Google Shape;152;p17"/>
          <p:cNvCxnSpPr/>
          <p:nvPr/>
        </p:nvCxnSpPr>
        <p:spPr>
          <a:xfrm>
            <a:off x="0" y="6403767"/>
            <a:ext cx="12192000" cy="0"/>
          </a:xfrm>
          <a:prstGeom prst="straightConnector1">
            <a:avLst/>
          </a:prstGeom>
          <a:noFill/>
          <a:ln w="19050" cap="flat" cmpd="sng">
            <a:solidFill>
              <a:schemeClr val="dk1"/>
            </a:solidFill>
            <a:prstDash val="solid"/>
            <a:round/>
            <a:headEnd type="none" w="med" len="med"/>
            <a:tailEnd type="none" w="med" len="med"/>
          </a:ln>
        </p:spPr>
      </p:cxnSp>
      <p:grpSp>
        <p:nvGrpSpPr>
          <p:cNvPr id="153" name="Google Shape;153;p17"/>
          <p:cNvGrpSpPr/>
          <p:nvPr/>
        </p:nvGrpSpPr>
        <p:grpSpPr>
          <a:xfrm flipH="1">
            <a:off x="9753191" y="259236"/>
            <a:ext cx="630456" cy="423611"/>
            <a:chOff x="2493575" y="1248525"/>
            <a:chExt cx="386025" cy="259375"/>
          </a:xfrm>
        </p:grpSpPr>
        <p:sp>
          <p:nvSpPr>
            <p:cNvPr id="154" name="Google Shape;154;p17"/>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7"/>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6" name="Google Shape;156;p17"/>
          <p:cNvSpPr/>
          <p:nvPr/>
        </p:nvSpPr>
        <p:spPr>
          <a:xfrm flipH="1">
            <a:off x="7818590" y="526320"/>
            <a:ext cx="486693" cy="313697"/>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57" name="Google Shape;157;p17"/>
          <p:cNvGrpSpPr/>
          <p:nvPr/>
        </p:nvGrpSpPr>
        <p:grpSpPr>
          <a:xfrm flipH="1">
            <a:off x="413667" y="1573665"/>
            <a:ext cx="630456" cy="423611"/>
            <a:chOff x="2493575" y="1248525"/>
            <a:chExt cx="386025" cy="259375"/>
          </a:xfrm>
        </p:grpSpPr>
        <p:sp>
          <p:nvSpPr>
            <p:cNvPr id="158" name="Google Shape;158;p17"/>
            <p:cNvSpPr/>
            <p:nvPr/>
          </p:nvSpPr>
          <p:spPr>
            <a:xfrm>
              <a:off x="2499950" y="1254550"/>
              <a:ext cx="372625" cy="246975"/>
            </a:xfrm>
            <a:custGeom>
              <a:avLst/>
              <a:gdLst/>
              <a:ahLst/>
              <a:cxnLst/>
              <a:rect l="l" t="t" r="r" b="b"/>
              <a:pathLst>
                <a:path w="14905" h="9879" extrusionOk="0">
                  <a:moveTo>
                    <a:pt x="8222" y="0"/>
                  </a:moveTo>
                  <a:cubicBezTo>
                    <a:pt x="8199" y="0"/>
                    <a:pt x="8177" y="1"/>
                    <a:pt x="8154" y="1"/>
                  </a:cubicBezTo>
                  <a:cubicBezTo>
                    <a:pt x="8014" y="1"/>
                    <a:pt x="7874" y="14"/>
                    <a:pt x="7733" y="40"/>
                  </a:cubicBezTo>
                  <a:cubicBezTo>
                    <a:pt x="6891" y="206"/>
                    <a:pt x="6125" y="805"/>
                    <a:pt x="5692" y="1673"/>
                  </a:cubicBezTo>
                  <a:cubicBezTo>
                    <a:pt x="5602" y="1852"/>
                    <a:pt x="5513" y="2043"/>
                    <a:pt x="5436" y="2222"/>
                  </a:cubicBezTo>
                  <a:cubicBezTo>
                    <a:pt x="5347" y="2477"/>
                    <a:pt x="5219" y="2732"/>
                    <a:pt x="5079" y="2962"/>
                  </a:cubicBezTo>
                  <a:cubicBezTo>
                    <a:pt x="4862" y="3294"/>
                    <a:pt x="4556" y="3549"/>
                    <a:pt x="4199" y="3715"/>
                  </a:cubicBezTo>
                  <a:cubicBezTo>
                    <a:pt x="3994" y="3804"/>
                    <a:pt x="3790" y="3868"/>
                    <a:pt x="3586" y="3932"/>
                  </a:cubicBezTo>
                  <a:cubicBezTo>
                    <a:pt x="3114" y="4059"/>
                    <a:pt x="2616" y="4213"/>
                    <a:pt x="2284" y="4608"/>
                  </a:cubicBezTo>
                  <a:cubicBezTo>
                    <a:pt x="2080" y="4889"/>
                    <a:pt x="1927" y="5221"/>
                    <a:pt x="1863" y="5565"/>
                  </a:cubicBezTo>
                  <a:cubicBezTo>
                    <a:pt x="1800" y="5808"/>
                    <a:pt x="1710" y="6037"/>
                    <a:pt x="1583" y="6267"/>
                  </a:cubicBezTo>
                  <a:cubicBezTo>
                    <a:pt x="1429" y="6471"/>
                    <a:pt x="1238" y="6650"/>
                    <a:pt x="1021" y="6790"/>
                  </a:cubicBezTo>
                  <a:lnTo>
                    <a:pt x="868" y="6905"/>
                  </a:lnTo>
                  <a:cubicBezTo>
                    <a:pt x="421" y="7262"/>
                    <a:pt x="0" y="7683"/>
                    <a:pt x="0" y="8219"/>
                  </a:cubicBezTo>
                  <a:cubicBezTo>
                    <a:pt x="26" y="8679"/>
                    <a:pt x="281" y="9100"/>
                    <a:pt x="689" y="9330"/>
                  </a:cubicBezTo>
                  <a:cubicBezTo>
                    <a:pt x="1047" y="9534"/>
                    <a:pt x="1429" y="9649"/>
                    <a:pt x="1838" y="9700"/>
                  </a:cubicBezTo>
                  <a:cubicBezTo>
                    <a:pt x="2735" y="9815"/>
                    <a:pt x="3642" y="9867"/>
                    <a:pt x="4550" y="9867"/>
                  </a:cubicBezTo>
                  <a:cubicBezTo>
                    <a:pt x="4650" y="9867"/>
                    <a:pt x="4749" y="9867"/>
                    <a:pt x="4849" y="9865"/>
                  </a:cubicBezTo>
                  <a:cubicBezTo>
                    <a:pt x="5959" y="9878"/>
                    <a:pt x="7070" y="9878"/>
                    <a:pt x="8167" y="9878"/>
                  </a:cubicBezTo>
                  <a:lnTo>
                    <a:pt x="8205" y="9878"/>
                  </a:lnTo>
                  <a:cubicBezTo>
                    <a:pt x="9162" y="9878"/>
                    <a:pt x="10017" y="9865"/>
                    <a:pt x="11013" y="9789"/>
                  </a:cubicBezTo>
                  <a:cubicBezTo>
                    <a:pt x="11766" y="9738"/>
                    <a:pt x="12786" y="9661"/>
                    <a:pt x="13590" y="9253"/>
                  </a:cubicBezTo>
                  <a:cubicBezTo>
                    <a:pt x="14471" y="8806"/>
                    <a:pt x="14905" y="7926"/>
                    <a:pt x="14726" y="6918"/>
                  </a:cubicBezTo>
                  <a:cubicBezTo>
                    <a:pt x="14624" y="6382"/>
                    <a:pt x="14292" y="5961"/>
                    <a:pt x="13973" y="5552"/>
                  </a:cubicBezTo>
                  <a:cubicBezTo>
                    <a:pt x="13718" y="5221"/>
                    <a:pt x="13463" y="4902"/>
                    <a:pt x="13361" y="4544"/>
                  </a:cubicBezTo>
                  <a:cubicBezTo>
                    <a:pt x="13310" y="4378"/>
                    <a:pt x="13284" y="4213"/>
                    <a:pt x="13259" y="4047"/>
                  </a:cubicBezTo>
                  <a:cubicBezTo>
                    <a:pt x="13246" y="3957"/>
                    <a:pt x="13233" y="3868"/>
                    <a:pt x="13220" y="3766"/>
                  </a:cubicBezTo>
                  <a:cubicBezTo>
                    <a:pt x="13067" y="2949"/>
                    <a:pt x="12621" y="2298"/>
                    <a:pt x="12008" y="2043"/>
                  </a:cubicBezTo>
                  <a:cubicBezTo>
                    <a:pt x="11753" y="1954"/>
                    <a:pt x="11498" y="1890"/>
                    <a:pt x="11230" y="1865"/>
                  </a:cubicBezTo>
                  <a:cubicBezTo>
                    <a:pt x="10821" y="1801"/>
                    <a:pt x="10477" y="1737"/>
                    <a:pt x="10298" y="1482"/>
                  </a:cubicBezTo>
                  <a:cubicBezTo>
                    <a:pt x="10247" y="1418"/>
                    <a:pt x="10209" y="1329"/>
                    <a:pt x="10171" y="1252"/>
                  </a:cubicBezTo>
                  <a:cubicBezTo>
                    <a:pt x="10145" y="1214"/>
                    <a:pt x="10132" y="1163"/>
                    <a:pt x="10107" y="1112"/>
                  </a:cubicBezTo>
                  <a:cubicBezTo>
                    <a:pt x="9722" y="429"/>
                    <a:pt x="9000" y="0"/>
                    <a:pt x="8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17"/>
            <p:cNvSpPr/>
            <p:nvPr/>
          </p:nvSpPr>
          <p:spPr>
            <a:xfrm>
              <a:off x="2493575" y="1248525"/>
              <a:ext cx="386025" cy="259375"/>
            </a:xfrm>
            <a:custGeom>
              <a:avLst/>
              <a:gdLst/>
              <a:ahLst/>
              <a:cxnLst/>
              <a:rect l="l" t="t" r="r" b="b"/>
              <a:pathLst>
                <a:path w="15441" h="10375" extrusionOk="0">
                  <a:moveTo>
                    <a:pt x="8416" y="485"/>
                  </a:moveTo>
                  <a:lnTo>
                    <a:pt x="8416" y="485"/>
                  </a:lnTo>
                  <a:cubicBezTo>
                    <a:pt x="9128" y="487"/>
                    <a:pt x="9827" y="844"/>
                    <a:pt x="10145" y="1468"/>
                  </a:cubicBezTo>
                  <a:cubicBezTo>
                    <a:pt x="10209" y="1608"/>
                    <a:pt x="10272" y="1735"/>
                    <a:pt x="10349" y="1863"/>
                  </a:cubicBezTo>
                  <a:cubicBezTo>
                    <a:pt x="10732" y="2399"/>
                    <a:pt x="11561" y="2259"/>
                    <a:pt x="12161" y="2501"/>
                  </a:cubicBezTo>
                  <a:cubicBezTo>
                    <a:pt x="12773" y="2756"/>
                    <a:pt x="13118" y="3407"/>
                    <a:pt x="13246" y="4058"/>
                  </a:cubicBezTo>
                  <a:cubicBezTo>
                    <a:pt x="13271" y="4326"/>
                    <a:pt x="13322" y="4581"/>
                    <a:pt x="13386" y="4849"/>
                  </a:cubicBezTo>
                  <a:cubicBezTo>
                    <a:pt x="13654" y="5717"/>
                    <a:pt x="14586" y="6304"/>
                    <a:pt x="14739" y="7197"/>
                  </a:cubicBezTo>
                  <a:cubicBezTo>
                    <a:pt x="14892" y="8001"/>
                    <a:pt x="14611" y="8843"/>
                    <a:pt x="13731" y="9277"/>
                  </a:cubicBezTo>
                  <a:cubicBezTo>
                    <a:pt x="13003" y="9647"/>
                    <a:pt x="12072" y="9736"/>
                    <a:pt x="11255" y="9787"/>
                  </a:cubicBezTo>
                  <a:cubicBezTo>
                    <a:pt x="10285" y="9864"/>
                    <a:pt x="9443" y="9877"/>
                    <a:pt x="8460" y="9877"/>
                  </a:cubicBezTo>
                  <a:lnTo>
                    <a:pt x="8422" y="9877"/>
                  </a:lnTo>
                  <a:cubicBezTo>
                    <a:pt x="8097" y="9881"/>
                    <a:pt x="7773" y="9882"/>
                    <a:pt x="7449" y="9882"/>
                  </a:cubicBezTo>
                  <a:cubicBezTo>
                    <a:pt x="6668" y="9882"/>
                    <a:pt x="5889" y="9873"/>
                    <a:pt x="5104" y="9864"/>
                  </a:cubicBezTo>
                  <a:cubicBezTo>
                    <a:pt x="4959" y="9868"/>
                    <a:pt x="4814" y="9870"/>
                    <a:pt x="4669" y="9870"/>
                  </a:cubicBezTo>
                  <a:cubicBezTo>
                    <a:pt x="3822" y="9870"/>
                    <a:pt x="2983" y="9807"/>
                    <a:pt x="2144" y="9698"/>
                  </a:cubicBezTo>
                  <a:cubicBezTo>
                    <a:pt x="1761" y="9660"/>
                    <a:pt x="1404" y="9545"/>
                    <a:pt x="1072" y="9366"/>
                  </a:cubicBezTo>
                  <a:cubicBezTo>
                    <a:pt x="740" y="9175"/>
                    <a:pt x="523" y="8843"/>
                    <a:pt x="498" y="8460"/>
                  </a:cubicBezTo>
                  <a:cubicBezTo>
                    <a:pt x="498" y="8001"/>
                    <a:pt x="932" y="7618"/>
                    <a:pt x="1289" y="7337"/>
                  </a:cubicBezTo>
                  <a:cubicBezTo>
                    <a:pt x="1557" y="7133"/>
                    <a:pt x="1850" y="6929"/>
                    <a:pt x="2042" y="6636"/>
                  </a:cubicBezTo>
                  <a:cubicBezTo>
                    <a:pt x="2374" y="6151"/>
                    <a:pt x="2348" y="5474"/>
                    <a:pt x="2731" y="5015"/>
                  </a:cubicBezTo>
                  <a:cubicBezTo>
                    <a:pt x="3165" y="4492"/>
                    <a:pt x="3943" y="4454"/>
                    <a:pt x="4568" y="4186"/>
                  </a:cubicBezTo>
                  <a:cubicBezTo>
                    <a:pt x="4964" y="3994"/>
                    <a:pt x="5296" y="3713"/>
                    <a:pt x="5538" y="3343"/>
                  </a:cubicBezTo>
                  <a:cubicBezTo>
                    <a:pt x="5806" y="2935"/>
                    <a:pt x="5947" y="2463"/>
                    <a:pt x="6163" y="2029"/>
                  </a:cubicBezTo>
                  <a:cubicBezTo>
                    <a:pt x="6546" y="1289"/>
                    <a:pt x="7223" y="676"/>
                    <a:pt x="8039" y="523"/>
                  </a:cubicBezTo>
                  <a:cubicBezTo>
                    <a:pt x="8165" y="498"/>
                    <a:pt x="8290" y="485"/>
                    <a:pt x="8416" y="485"/>
                  </a:cubicBezTo>
                  <a:close/>
                  <a:moveTo>
                    <a:pt x="8409" y="0"/>
                  </a:moveTo>
                  <a:lnTo>
                    <a:pt x="8422" y="13"/>
                  </a:lnTo>
                  <a:cubicBezTo>
                    <a:pt x="8392" y="10"/>
                    <a:pt x="8362" y="9"/>
                    <a:pt x="8332" y="9"/>
                  </a:cubicBezTo>
                  <a:cubicBezTo>
                    <a:pt x="8200" y="9"/>
                    <a:pt x="8073" y="30"/>
                    <a:pt x="7937" y="51"/>
                  </a:cubicBezTo>
                  <a:cubicBezTo>
                    <a:pt x="7031" y="230"/>
                    <a:pt x="6202" y="881"/>
                    <a:pt x="5730" y="1812"/>
                  </a:cubicBezTo>
                  <a:cubicBezTo>
                    <a:pt x="5628" y="1991"/>
                    <a:pt x="5551" y="2195"/>
                    <a:pt x="5474" y="2374"/>
                  </a:cubicBezTo>
                  <a:cubicBezTo>
                    <a:pt x="5385" y="2616"/>
                    <a:pt x="5270" y="2858"/>
                    <a:pt x="5130" y="3088"/>
                  </a:cubicBezTo>
                  <a:cubicBezTo>
                    <a:pt x="4938" y="3369"/>
                    <a:pt x="4670" y="3599"/>
                    <a:pt x="4351" y="3739"/>
                  </a:cubicBezTo>
                  <a:cubicBezTo>
                    <a:pt x="4160" y="3828"/>
                    <a:pt x="3969" y="3892"/>
                    <a:pt x="3764" y="3943"/>
                  </a:cubicBezTo>
                  <a:cubicBezTo>
                    <a:pt x="3292" y="4083"/>
                    <a:pt x="2744" y="4249"/>
                    <a:pt x="2361" y="4709"/>
                  </a:cubicBezTo>
                  <a:cubicBezTo>
                    <a:pt x="2131" y="5015"/>
                    <a:pt x="1965" y="5372"/>
                    <a:pt x="1876" y="5742"/>
                  </a:cubicBezTo>
                  <a:cubicBezTo>
                    <a:pt x="1825" y="5959"/>
                    <a:pt x="1748" y="6176"/>
                    <a:pt x="1633" y="6380"/>
                  </a:cubicBezTo>
                  <a:cubicBezTo>
                    <a:pt x="1493" y="6559"/>
                    <a:pt x="1314" y="6725"/>
                    <a:pt x="1123" y="6853"/>
                  </a:cubicBezTo>
                  <a:cubicBezTo>
                    <a:pt x="1072" y="6891"/>
                    <a:pt x="1021" y="6929"/>
                    <a:pt x="970" y="6980"/>
                  </a:cubicBezTo>
                  <a:cubicBezTo>
                    <a:pt x="651" y="7223"/>
                    <a:pt x="0" y="7746"/>
                    <a:pt x="13" y="8473"/>
                  </a:cubicBezTo>
                  <a:cubicBezTo>
                    <a:pt x="38" y="9022"/>
                    <a:pt x="345" y="9507"/>
                    <a:pt x="817" y="9787"/>
                  </a:cubicBezTo>
                  <a:cubicBezTo>
                    <a:pt x="1200" y="10004"/>
                    <a:pt x="1621" y="10145"/>
                    <a:pt x="2055" y="10183"/>
                  </a:cubicBezTo>
                  <a:cubicBezTo>
                    <a:pt x="2964" y="10310"/>
                    <a:pt x="3883" y="10364"/>
                    <a:pt x="4804" y="10364"/>
                  </a:cubicBezTo>
                  <a:cubicBezTo>
                    <a:pt x="4904" y="10364"/>
                    <a:pt x="5004" y="10363"/>
                    <a:pt x="5104" y="10362"/>
                  </a:cubicBezTo>
                  <a:cubicBezTo>
                    <a:pt x="6202" y="10374"/>
                    <a:pt x="7325" y="10374"/>
                    <a:pt x="8422" y="10374"/>
                  </a:cubicBezTo>
                  <a:lnTo>
                    <a:pt x="8460" y="10374"/>
                  </a:lnTo>
                  <a:cubicBezTo>
                    <a:pt x="9417" y="10374"/>
                    <a:pt x="10272" y="10362"/>
                    <a:pt x="11293" y="10285"/>
                  </a:cubicBezTo>
                  <a:cubicBezTo>
                    <a:pt x="12059" y="10234"/>
                    <a:pt x="13105" y="10145"/>
                    <a:pt x="13947" y="9724"/>
                  </a:cubicBezTo>
                  <a:cubicBezTo>
                    <a:pt x="14917" y="9252"/>
                    <a:pt x="15440" y="8167"/>
                    <a:pt x="15224" y="7120"/>
                  </a:cubicBezTo>
                  <a:cubicBezTo>
                    <a:pt x="15109" y="6521"/>
                    <a:pt x="14739" y="6049"/>
                    <a:pt x="14420" y="5653"/>
                  </a:cubicBezTo>
                  <a:cubicBezTo>
                    <a:pt x="14177" y="5372"/>
                    <a:pt x="13973" y="5053"/>
                    <a:pt x="13833" y="4709"/>
                  </a:cubicBezTo>
                  <a:cubicBezTo>
                    <a:pt x="13794" y="4568"/>
                    <a:pt x="13769" y="4415"/>
                    <a:pt x="13756" y="4262"/>
                  </a:cubicBezTo>
                  <a:cubicBezTo>
                    <a:pt x="13743" y="4160"/>
                    <a:pt x="13731" y="4071"/>
                    <a:pt x="13705" y="3969"/>
                  </a:cubicBezTo>
                  <a:cubicBezTo>
                    <a:pt x="13552" y="3063"/>
                    <a:pt x="13041" y="2348"/>
                    <a:pt x="12352" y="2067"/>
                  </a:cubicBezTo>
                  <a:cubicBezTo>
                    <a:pt x="12084" y="1965"/>
                    <a:pt x="11804" y="1901"/>
                    <a:pt x="11523" y="1863"/>
                  </a:cubicBezTo>
                  <a:cubicBezTo>
                    <a:pt x="11115" y="1799"/>
                    <a:pt x="10859" y="1748"/>
                    <a:pt x="10745" y="1595"/>
                  </a:cubicBezTo>
                  <a:cubicBezTo>
                    <a:pt x="10706" y="1531"/>
                    <a:pt x="10668" y="1468"/>
                    <a:pt x="10642" y="1404"/>
                  </a:cubicBezTo>
                  <a:cubicBezTo>
                    <a:pt x="10617" y="1353"/>
                    <a:pt x="10591" y="1302"/>
                    <a:pt x="10566" y="1251"/>
                  </a:cubicBezTo>
                  <a:cubicBezTo>
                    <a:pt x="10183" y="485"/>
                    <a:pt x="9341"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0" name="Google Shape;160;p17"/>
          <p:cNvSpPr/>
          <p:nvPr/>
        </p:nvSpPr>
        <p:spPr>
          <a:xfrm flipH="1">
            <a:off x="2189764" y="310519"/>
            <a:ext cx="498057" cy="321021"/>
          </a:xfrm>
          <a:custGeom>
            <a:avLst/>
            <a:gdLst/>
            <a:ahLst/>
            <a:cxnLst/>
            <a:rect l="l" t="t" r="r" b="b"/>
            <a:pathLst>
              <a:path w="11920" h="7683" extrusionOk="0">
                <a:moveTo>
                  <a:pt x="5883" y="485"/>
                </a:moveTo>
                <a:lnTo>
                  <a:pt x="5883" y="498"/>
                </a:lnTo>
                <a:cubicBezTo>
                  <a:pt x="5921" y="494"/>
                  <a:pt x="5958" y="493"/>
                  <a:pt x="5994" y="493"/>
                </a:cubicBezTo>
                <a:cubicBezTo>
                  <a:pt x="6093" y="493"/>
                  <a:pt x="6189" y="505"/>
                  <a:pt x="6292" y="523"/>
                </a:cubicBezTo>
                <a:cubicBezTo>
                  <a:pt x="6675" y="574"/>
                  <a:pt x="7045" y="740"/>
                  <a:pt x="7338" y="995"/>
                </a:cubicBezTo>
                <a:cubicBezTo>
                  <a:pt x="7823" y="1416"/>
                  <a:pt x="8040" y="2118"/>
                  <a:pt x="8576" y="2476"/>
                </a:cubicBezTo>
                <a:cubicBezTo>
                  <a:pt x="9035" y="2782"/>
                  <a:pt x="9635" y="2782"/>
                  <a:pt x="10133" y="2986"/>
                </a:cubicBezTo>
                <a:cubicBezTo>
                  <a:pt x="11919" y="3752"/>
                  <a:pt x="11536" y="6393"/>
                  <a:pt x="9609" y="6610"/>
                </a:cubicBezTo>
                <a:cubicBezTo>
                  <a:pt x="9520" y="6623"/>
                  <a:pt x="9431" y="6623"/>
                  <a:pt x="9342" y="6623"/>
                </a:cubicBezTo>
                <a:cubicBezTo>
                  <a:pt x="8984" y="6623"/>
                  <a:pt x="8627" y="6559"/>
                  <a:pt x="8282" y="6559"/>
                </a:cubicBezTo>
                <a:cubicBezTo>
                  <a:pt x="8078" y="6559"/>
                  <a:pt x="7887" y="6585"/>
                  <a:pt x="7695" y="6648"/>
                </a:cubicBezTo>
                <a:cubicBezTo>
                  <a:pt x="7491" y="6738"/>
                  <a:pt x="7300" y="6840"/>
                  <a:pt x="7108" y="6942"/>
                </a:cubicBezTo>
                <a:cubicBezTo>
                  <a:pt x="6740" y="7126"/>
                  <a:pt x="6342" y="7216"/>
                  <a:pt x="5943" y="7216"/>
                </a:cubicBezTo>
                <a:cubicBezTo>
                  <a:pt x="5486" y="7216"/>
                  <a:pt x="5029" y="7097"/>
                  <a:pt x="4620" y="6865"/>
                </a:cubicBezTo>
                <a:cubicBezTo>
                  <a:pt x="4327" y="6687"/>
                  <a:pt x="4071" y="6470"/>
                  <a:pt x="3752" y="6380"/>
                </a:cubicBezTo>
                <a:cubicBezTo>
                  <a:pt x="3650" y="6355"/>
                  <a:pt x="3548" y="6342"/>
                  <a:pt x="3446" y="6342"/>
                </a:cubicBezTo>
                <a:cubicBezTo>
                  <a:pt x="2974" y="6342"/>
                  <a:pt x="2502" y="6572"/>
                  <a:pt x="2017" y="6572"/>
                </a:cubicBezTo>
                <a:lnTo>
                  <a:pt x="1902" y="6572"/>
                </a:lnTo>
                <a:cubicBezTo>
                  <a:pt x="1366" y="6508"/>
                  <a:pt x="907" y="6151"/>
                  <a:pt x="728" y="5640"/>
                </a:cubicBezTo>
                <a:cubicBezTo>
                  <a:pt x="524" y="5002"/>
                  <a:pt x="741" y="4288"/>
                  <a:pt x="1290" y="3892"/>
                </a:cubicBezTo>
                <a:cubicBezTo>
                  <a:pt x="1660" y="3599"/>
                  <a:pt x="2093" y="3471"/>
                  <a:pt x="2489" y="3254"/>
                </a:cubicBezTo>
                <a:cubicBezTo>
                  <a:pt x="2897" y="3024"/>
                  <a:pt x="3127" y="2667"/>
                  <a:pt x="3357" y="2259"/>
                </a:cubicBezTo>
                <a:cubicBezTo>
                  <a:pt x="3918" y="1263"/>
                  <a:pt x="4748" y="485"/>
                  <a:pt x="5883" y="485"/>
                </a:cubicBezTo>
                <a:close/>
                <a:moveTo>
                  <a:pt x="5896" y="0"/>
                </a:moveTo>
                <a:lnTo>
                  <a:pt x="5883" y="13"/>
                </a:lnTo>
                <a:cubicBezTo>
                  <a:pt x="4697" y="13"/>
                  <a:pt x="3676" y="702"/>
                  <a:pt x="2948" y="2029"/>
                </a:cubicBezTo>
                <a:cubicBezTo>
                  <a:pt x="2731" y="2399"/>
                  <a:pt x="2566" y="2667"/>
                  <a:pt x="2272" y="2833"/>
                </a:cubicBezTo>
                <a:cubicBezTo>
                  <a:pt x="2144" y="2897"/>
                  <a:pt x="2004" y="2960"/>
                  <a:pt x="1864" y="3024"/>
                </a:cubicBezTo>
                <a:cubicBezTo>
                  <a:pt x="1558" y="3139"/>
                  <a:pt x="1264" y="3305"/>
                  <a:pt x="996" y="3509"/>
                </a:cubicBezTo>
                <a:cubicBezTo>
                  <a:pt x="294" y="4032"/>
                  <a:pt x="1" y="4951"/>
                  <a:pt x="269" y="5793"/>
                </a:cubicBezTo>
                <a:cubicBezTo>
                  <a:pt x="524" y="6482"/>
                  <a:pt x="1136" y="6967"/>
                  <a:pt x="1864" y="7031"/>
                </a:cubicBezTo>
                <a:lnTo>
                  <a:pt x="2030" y="7031"/>
                </a:lnTo>
                <a:cubicBezTo>
                  <a:pt x="2310" y="7031"/>
                  <a:pt x="2591" y="6980"/>
                  <a:pt x="2859" y="6916"/>
                </a:cubicBezTo>
                <a:cubicBezTo>
                  <a:pt x="3051" y="6853"/>
                  <a:pt x="3255" y="6827"/>
                  <a:pt x="3446" y="6814"/>
                </a:cubicBezTo>
                <a:cubicBezTo>
                  <a:pt x="3510" y="6814"/>
                  <a:pt x="3574" y="6814"/>
                  <a:pt x="3637" y="6840"/>
                </a:cubicBezTo>
                <a:cubicBezTo>
                  <a:pt x="3816" y="6891"/>
                  <a:pt x="3969" y="6980"/>
                  <a:pt x="4122" y="7095"/>
                </a:cubicBezTo>
                <a:cubicBezTo>
                  <a:pt x="4199" y="7146"/>
                  <a:pt x="4288" y="7210"/>
                  <a:pt x="4378" y="7261"/>
                </a:cubicBezTo>
                <a:cubicBezTo>
                  <a:pt x="4863" y="7541"/>
                  <a:pt x="5407" y="7682"/>
                  <a:pt x="5953" y="7682"/>
                </a:cubicBezTo>
                <a:cubicBezTo>
                  <a:pt x="6425" y="7682"/>
                  <a:pt x="6900" y="7576"/>
                  <a:pt x="7338" y="7363"/>
                </a:cubicBezTo>
                <a:cubicBezTo>
                  <a:pt x="7415" y="7325"/>
                  <a:pt x="7478" y="7286"/>
                  <a:pt x="7542" y="7248"/>
                </a:cubicBezTo>
                <a:cubicBezTo>
                  <a:pt x="7644" y="7184"/>
                  <a:pt x="7759" y="7133"/>
                  <a:pt x="7861" y="7095"/>
                </a:cubicBezTo>
                <a:cubicBezTo>
                  <a:pt x="7978" y="7053"/>
                  <a:pt x="8103" y="7028"/>
                  <a:pt x="8222" y="7028"/>
                </a:cubicBezTo>
                <a:cubicBezTo>
                  <a:pt x="8247" y="7028"/>
                  <a:pt x="8271" y="7029"/>
                  <a:pt x="8295" y="7031"/>
                </a:cubicBezTo>
                <a:cubicBezTo>
                  <a:pt x="8448" y="7031"/>
                  <a:pt x="8614" y="7044"/>
                  <a:pt x="8780" y="7057"/>
                </a:cubicBezTo>
                <a:cubicBezTo>
                  <a:pt x="8946" y="7069"/>
                  <a:pt x="9150" y="7095"/>
                  <a:pt x="9354" y="7095"/>
                </a:cubicBezTo>
                <a:cubicBezTo>
                  <a:pt x="9456" y="7095"/>
                  <a:pt x="9571" y="7082"/>
                  <a:pt x="9673" y="7069"/>
                </a:cubicBezTo>
                <a:cubicBezTo>
                  <a:pt x="10745" y="6955"/>
                  <a:pt x="11587" y="6125"/>
                  <a:pt x="11741" y="5066"/>
                </a:cubicBezTo>
                <a:cubicBezTo>
                  <a:pt x="11906" y="3994"/>
                  <a:pt x="11319" y="2960"/>
                  <a:pt x="10337" y="2539"/>
                </a:cubicBezTo>
                <a:cubicBezTo>
                  <a:pt x="10094" y="2437"/>
                  <a:pt x="9852" y="2374"/>
                  <a:pt x="9597" y="2322"/>
                </a:cubicBezTo>
                <a:cubicBezTo>
                  <a:pt x="9342" y="2271"/>
                  <a:pt x="9086" y="2195"/>
                  <a:pt x="8857" y="2067"/>
                </a:cubicBezTo>
                <a:cubicBezTo>
                  <a:pt x="8627" y="1876"/>
                  <a:pt x="8436" y="1646"/>
                  <a:pt x="8295" y="1391"/>
                </a:cubicBezTo>
                <a:cubicBezTo>
                  <a:pt x="8116" y="1110"/>
                  <a:pt x="7912" y="842"/>
                  <a:pt x="7670" y="613"/>
                </a:cubicBezTo>
                <a:cubicBezTo>
                  <a:pt x="7300" y="306"/>
                  <a:pt x="6853" y="102"/>
                  <a:pt x="6368" y="38"/>
                </a:cubicBezTo>
                <a:cubicBezTo>
                  <a:pt x="6215" y="13"/>
                  <a:pt x="6049" y="0"/>
                  <a:pt x="589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0344577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1_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3054521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1006107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16954517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0763997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27963790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52" name="Google Shape;52;p2"/>
          <p:cNvSpPr txBox="1">
            <a:spLocks noGrp="1"/>
          </p:cNvSpPr>
          <p:nvPr>
            <p:ph type="ctrTitle"/>
          </p:nvPr>
        </p:nvSpPr>
        <p:spPr>
          <a:xfrm>
            <a:off x="953400" y="1679133"/>
            <a:ext cx="10285200" cy="2907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6"/>
              </a:buClr>
              <a:buSzPts val="5200"/>
              <a:buNone/>
              <a:defRPr sz="8666">
                <a:solidFill>
                  <a:schemeClr val="accent6"/>
                </a:solidFill>
              </a:defRPr>
            </a:lvl1pPr>
            <a:lvl2pPr lvl="1" algn="ctr">
              <a:spcBef>
                <a:spcPts val="0"/>
              </a:spcBef>
              <a:spcAft>
                <a:spcPts val="0"/>
              </a:spcAft>
              <a:buClr>
                <a:schemeClr val="accent6"/>
              </a:buClr>
              <a:buSzPts val="5200"/>
              <a:buNone/>
              <a:defRPr sz="6933">
                <a:solidFill>
                  <a:schemeClr val="accent6"/>
                </a:solidFill>
              </a:defRPr>
            </a:lvl2pPr>
            <a:lvl3pPr lvl="2" algn="ctr">
              <a:spcBef>
                <a:spcPts val="0"/>
              </a:spcBef>
              <a:spcAft>
                <a:spcPts val="0"/>
              </a:spcAft>
              <a:buClr>
                <a:schemeClr val="accent6"/>
              </a:buClr>
              <a:buSzPts val="5200"/>
              <a:buNone/>
              <a:defRPr sz="6933">
                <a:solidFill>
                  <a:schemeClr val="accent6"/>
                </a:solidFill>
              </a:defRPr>
            </a:lvl3pPr>
            <a:lvl4pPr lvl="3" algn="ctr">
              <a:spcBef>
                <a:spcPts val="0"/>
              </a:spcBef>
              <a:spcAft>
                <a:spcPts val="0"/>
              </a:spcAft>
              <a:buClr>
                <a:schemeClr val="accent6"/>
              </a:buClr>
              <a:buSzPts val="5200"/>
              <a:buNone/>
              <a:defRPr sz="6933">
                <a:solidFill>
                  <a:schemeClr val="accent6"/>
                </a:solidFill>
              </a:defRPr>
            </a:lvl4pPr>
            <a:lvl5pPr lvl="4" algn="ctr">
              <a:spcBef>
                <a:spcPts val="0"/>
              </a:spcBef>
              <a:spcAft>
                <a:spcPts val="0"/>
              </a:spcAft>
              <a:buClr>
                <a:schemeClr val="accent6"/>
              </a:buClr>
              <a:buSzPts val="5200"/>
              <a:buNone/>
              <a:defRPr sz="6933">
                <a:solidFill>
                  <a:schemeClr val="accent6"/>
                </a:solidFill>
              </a:defRPr>
            </a:lvl5pPr>
            <a:lvl6pPr lvl="5" algn="ctr">
              <a:spcBef>
                <a:spcPts val="0"/>
              </a:spcBef>
              <a:spcAft>
                <a:spcPts val="0"/>
              </a:spcAft>
              <a:buClr>
                <a:schemeClr val="accent6"/>
              </a:buClr>
              <a:buSzPts val="5200"/>
              <a:buNone/>
              <a:defRPr sz="6933">
                <a:solidFill>
                  <a:schemeClr val="accent6"/>
                </a:solidFill>
              </a:defRPr>
            </a:lvl6pPr>
            <a:lvl7pPr lvl="6" algn="ctr">
              <a:spcBef>
                <a:spcPts val="0"/>
              </a:spcBef>
              <a:spcAft>
                <a:spcPts val="0"/>
              </a:spcAft>
              <a:buClr>
                <a:schemeClr val="accent6"/>
              </a:buClr>
              <a:buSzPts val="5200"/>
              <a:buNone/>
              <a:defRPr sz="6933">
                <a:solidFill>
                  <a:schemeClr val="accent6"/>
                </a:solidFill>
              </a:defRPr>
            </a:lvl7pPr>
            <a:lvl8pPr lvl="7" algn="ctr">
              <a:spcBef>
                <a:spcPts val="0"/>
              </a:spcBef>
              <a:spcAft>
                <a:spcPts val="0"/>
              </a:spcAft>
              <a:buClr>
                <a:schemeClr val="accent6"/>
              </a:buClr>
              <a:buSzPts val="5200"/>
              <a:buNone/>
              <a:defRPr sz="6933">
                <a:solidFill>
                  <a:schemeClr val="accent6"/>
                </a:solidFill>
              </a:defRPr>
            </a:lvl8pPr>
            <a:lvl9pPr lvl="8" algn="ctr">
              <a:spcBef>
                <a:spcPts val="0"/>
              </a:spcBef>
              <a:spcAft>
                <a:spcPts val="0"/>
              </a:spcAft>
              <a:buClr>
                <a:schemeClr val="accent6"/>
              </a:buClr>
              <a:buSzPts val="5200"/>
              <a:buNone/>
              <a:defRPr sz="6933">
                <a:solidFill>
                  <a:schemeClr val="accent6"/>
                </a:solidFill>
              </a:defRPr>
            </a:lvl9pPr>
          </a:lstStyle>
          <a:p>
            <a:r>
              <a:rPr lang="en-US"/>
              <a:t>Click to edit Master title style</a:t>
            </a:r>
            <a:endParaRPr/>
          </a:p>
        </p:txBody>
      </p:sp>
      <p:sp>
        <p:nvSpPr>
          <p:cNvPr id="53" name="Google Shape;53;p2"/>
          <p:cNvSpPr txBox="1">
            <a:spLocks noGrp="1"/>
          </p:cNvSpPr>
          <p:nvPr>
            <p:ph type="subTitle" idx="1"/>
          </p:nvPr>
        </p:nvSpPr>
        <p:spPr>
          <a:xfrm>
            <a:off x="3190000" y="4632867"/>
            <a:ext cx="5812000" cy="54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8730112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0" y="2"/>
            <a:ext cx="12192029" cy="6857999"/>
            <a:chOff x="0" y="1"/>
            <a:chExt cx="9144022" cy="5143499"/>
          </a:xfrm>
        </p:grpSpPr>
        <p:grpSp>
          <p:nvGrpSpPr>
            <p:cNvPr id="10" name="Google Shape;10;p2"/>
            <p:cNvGrpSpPr/>
            <p:nvPr/>
          </p:nvGrpSpPr>
          <p:grpSpPr>
            <a:xfrm>
              <a:off x="0" y="4397176"/>
              <a:ext cx="9144022" cy="746324"/>
              <a:chOff x="0" y="4397176"/>
              <a:chExt cx="9144022" cy="746324"/>
            </a:xfrm>
          </p:grpSpPr>
          <p:sp>
            <p:nvSpPr>
              <p:cNvPr id="11" name="Google Shape;11;p2"/>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12;p2"/>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13;p2"/>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2"/>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 name="Google Shape;15;p2"/>
            <p:cNvGrpSpPr/>
            <p:nvPr/>
          </p:nvGrpSpPr>
          <p:grpSpPr>
            <a:xfrm>
              <a:off x="0" y="1"/>
              <a:ext cx="9144022" cy="746324"/>
              <a:chOff x="0" y="1"/>
              <a:chExt cx="9144022" cy="746324"/>
            </a:xfrm>
          </p:grpSpPr>
          <p:sp>
            <p:nvSpPr>
              <p:cNvPr id="16" name="Google Shape;16;p2"/>
              <p:cNvSpPr/>
              <p:nvPr/>
            </p:nvSpPr>
            <p:spPr>
              <a:xfrm rot="5400000">
                <a:off x="4389812" y="-4041938"/>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rot="5400000">
                <a:off x="4428626" y="-3964447"/>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rot="5400000">
                <a:off x="4211946" y="-4211945"/>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rot="5400000">
                <a:off x="4390729" y="-4033160"/>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20" name="Google Shape;20;p2"/>
          <p:cNvGrpSpPr/>
          <p:nvPr/>
        </p:nvGrpSpPr>
        <p:grpSpPr>
          <a:xfrm>
            <a:off x="737333" y="892300"/>
            <a:ext cx="7338800" cy="4430400"/>
            <a:chOff x="553000" y="669225"/>
            <a:chExt cx="5504100" cy="3322800"/>
          </a:xfrm>
        </p:grpSpPr>
        <p:sp>
          <p:nvSpPr>
            <p:cNvPr id="21" name="Google Shape;21;p2"/>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2350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2052100" y="1996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2162200" y="18992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2"/>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2"/>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2"/>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1" name="Google Shape;31;p2"/>
          <p:cNvSpPr/>
          <p:nvPr/>
        </p:nvSpPr>
        <p:spPr>
          <a:xfrm>
            <a:off x="211900" y="1431567"/>
            <a:ext cx="389367" cy="336400"/>
          </a:xfrm>
          <a:custGeom>
            <a:avLst/>
            <a:gdLst/>
            <a:ahLst/>
            <a:cxnLst/>
            <a:rect l="l" t="t" r="r" b="b"/>
            <a:pathLst>
              <a:path w="11681" h="10092" fill="none" extrusionOk="0">
                <a:moveTo>
                  <a:pt x="5827" y="1"/>
                </a:moveTo>
                <a:lnTo>
                  <a:pt x="1" y="10092"/>
                </a:lnTo>
                <a:lnTo>
                  <a:pt x="11680" y="10092"/>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 name="Google Shape;32;p2"/>
          <p:cNvSpPr/>
          <p:nvPr/>
        </p:nvSpPr>
        <p:spPr>
          <a:xfrm>
            <a:off x="10961401" y="1040767"/>
            <a:ext cx="389367" cy="336400"/>
          </a:xfrm>
          <a:custGeom>
            <a:avLst/>
            <a:gdLst/>
            <a:ahLst/>
            <a:cxnLst/>
            <a:rect l="l" t="t" r="r" b="b"/>
            <a:pathLst>
              <a:path w="11681" h="10092" fill="none" extrusionOk="0">
                <a:moveTo>
                  <a:pt x="5854" y="1"/>
                </a:moveTo>
                <a:lnTo>
                  <a:pt x="1" y="10091"/>
                </a:lnTo>
                <a:lnTo>
                  <a:pt x="11680" y="10091"/>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 name="Google Shape;33;p2"/>
          <p:cNvSpPr/>
          <p:nvPr/>
        </p:nvSpPr>
        <p:spPr>
          <a:xfrm>
            <a:off x="348000" y="53227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 name="Google Shape;34;p2"/>
          <p:cNvSpPr/>
          <p:nvPr/>
        </p:nvSpPr>
        <p:spPr>
          <a:xfrm>
            <a:off x="6294900" y="5231968"/>
            <a:ext cx="304800" cy="264833"/>
          </a:xfrm>
          <a:custGeom>
            <a:avLst/>
            <a:gdLst/>
            <a:ahLst/>
            <a:cxnLst/>
            <a:rect l="l" t="t" r="r" b="b"/>
            <a:pathLst>
              <a:path w="9144" h="7945" fill="none" extrusionOk="0">
                <a:moveTo>
                  <a:pt x="4572" y="0"/>
                </a:moveTo>
                <a:lnTo>
                  <a:pt x="0" y="7945"/>
                </a:lnTo>
                <a:lnTo>
                  <a:pt x="9143" y="7945"/>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 name="Google Shape;35;p2"/>
          <p:cNvSpPr/>
          <p:nvPr/>
        </p:nvSpPr>
        <p:spPr>
          <a:xfrm>
            <a:off x="11350767" y="5322701"/>
            <a:ext cx="306667" cy="264833"/>
          </a:xfrm>
          <a:custGeom>
            <a:avLst/>
            <a:gdLst/>
            <a:ahLst/>
            <a:cxnLst/>
            <a:rect l="l" t="t" r="r" b="b"/>
            <a:pathLst>
              <a:path w="9200" h="7945" fill="none" extrusionOk="0">
                <a:moveTo>
                  <a:pt x="4600" y="0"/>
                </a:moveTo>
                <a:lnTo>
                  <a:pt x="1" y="7945"/>
                </a:lnTo>
                <a:lnTo>
                  <a:pt x="9200" y="7945"/>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6" name="Google Shape;36;p2"/>
          <p:cNvGrpSpPr/>
          <p:nvPr/>
        </p:nvGrpSpPr>
        <p:grpSpPr>
          <a:xfrm>
            <a:off x="668367" y="-203633"/>
            <a:ext cx="1366733" cy="718767"/>
            <a:chOff x="716500" y="2993400"/>
            <a:chExt cx="1025050" cy="539075"/>
          </a:xfrm>
        </p:grpSpPr>
        <p:sp>
          <p:nvSpPr>
            <p:cNvPr id="37" name="Google Shape;37;p2"/>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2"/>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2"/>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2"/>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2"/>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2"/>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2"/>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2"/>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5" name="Google Shape;45;p2"/>
          <p:cNvSpPr/>
          <p:nvPr/>
        </p:nvSpPr>
        <p:spPr>
          <a:xfrm>
            <a:off x="10877034" y="5224833"/>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 name="Google Shape;46;p2"/>
          <p:cNvSpPr/>
          <p:nvPr/>
        </p:nvSpPr>
        <p:spPr>
          <a:xfrm>
            <a:off x="-239200" y="4755833"/>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 name="Google Shape;47;p2"/>
          <p:cNvSpPr/>
          <p:nvPr/>
        </p:nvSpPr>
        <p:spPr>
          <a:xfrm>
            <a:off x="2679834" y="-145167"/>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 name="Google Shape;48;p2"/>
          <p:cNvSpPr/>
          <p:nvPr/>
        </p:nvSpPr>
        <p:spPr>
          <a:xfrm>
            <a:off x="7800733" y="6623967"/>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 name="Google Shape;49;p2"/>
          <p:cNvSpPr/>
          <p:nvPr/>
        </p:nvSpPr>
        <p:spPr>
          <a:xfrm>
            <a:off x="814034" y="2730300"/>
            <a:ext cx="651833" cy="651800"/>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 name="Google Shape;50;p2"/>
          <p:cNvSpPr/>
          <p:nvPr/>
        </p:nvSpPr>
        <p:spPr>
          <a:xfrm>
            <a:off x="10005234" y="946567"/>
            <a:ext cx="651833" cy="651800"/>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 name="Google Shape;51;p2"/>
          <p:cNvSpPr/>
          <p:nvPr/>
        </p:nvSpPr>
        <p:spPr>
          <a:xfrm>
            <a:off x="9917168" y="4846967"/>
            <a:ext cx="651833" cy="651800"/>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 name="Google Shape;52;p2"/>
          <p:cNvSpPr txBox="1">
            <a:spLocks noGrp="1"/>
          </p:cNvSpPr>
          <p:nvPr>
            <p:ph type="ctrTitle"/>
          </p:nvPr>
        </p:nvSpPr>
        <p:spPr>
          <a:xfrm>
            <a:off x="953400" y="1679133"/>
            <a:ext cx="10285200" cy="2907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accent6"/>
              </a:buClr>
              <a:buSzPts val="5200"/>
              <a:buNone/>
              <a:defRPr sz="8666">
                <a:solidFill>
                  <a:schemeClr val="accent6"/>
                </a:solidFill>
              </a:defRPr>
            </a:lvl1pPr>
            <a:lvl2pPr lvl="1" algn="ctr">
              <a:spcBef>
                <a:spcPts val="0"/>
              </a:spcBef>
              <a:spcAft>
                <a:spcPts val="0"/>
              </a:spcAft>
              <a:buClr>
                <a:schemeClr val="accent6"/>
              </a:buClr>
              <a:buSzPts val="5200"/>
              <a:buNone/>
              <a:defRPr sz="6933">
                <a:solidFill>
                  <a:schemeClr val="accent6"/>
                </a:solidFill>
              </a:defRPr>
            </a:lvl2pPr>
            <a:lvl3pPr lvl="2" algn="ctr">
              <a:spcBef>
                <a:spcPts val="0"/>
              </a:spcBef>
              <a:spcAft>
                <a:spcPts val="0"/>
              </a:spcAft>
              <a:buClr>
                <a:schemeClr val="accent6"/>
              </a:buClr>
              <a:buSzPts val="5200"/>
              <a:buNone/>
              <a:defRPr sz="6933">
                <a:solidFill>
                  <a:schemeClr val="accent6"/>
                </a:solidFill>
              </a:defRPr>
            </a:lvl3pPr>
            <a:lvl4pPr lvl="3" algn="ctr">
              <a:spcBef>
                <a:spcPts val="0"/>
              </a:spcBef>
              <a:spcAft>
                <a:spcPts val="0"/>
              </a:spcAft>
              <a:buClr>
                <a:schemeClr val="accent6"/>
              </a:buClr>
              <a:buSzPts val="5200"/>
              <a:buNone/>
              <a:defRPr sz="6933">
                <a:solidFill>
                  <a:schemeClr val="accent6"/>
                </a:solidFill>
              </a:defRPr>
            </a:lvl4pPr>
            <a:lvl5pPr lvl="4" algn="ctr">
              <a:spcBef>
                <a:spcPts val="0"/>
              </a:spcBef>
              <a:spcAft>
                <a:spcPts val="0"/>
              </a:spcAft>
              <a:buClr>
                <a:schemeClr val="accent6"/>
              </a:buClr>
              <a:buSzPts val="5200"/>
              <a:buNone/>
              <a:defRPr sz="6933">
                <a:solidFill>
                  <a:schemeClr val="accent6"/>
                </a:solidFill>
              </a:defRPr>
            </a:lvl5pPr>
            <a:lvl6pPr lvl="5" algn="ctr">
              <a:spcBef>
                <a:spcPts val="0"/>
              </a:spcBef>
              <a:spcAft>
                <a:spcPts val="0"/>
              </a:spcAft>
              <a:buClr>
                <a:schemeClr val="accent6"/>
              </a:buClr>
              <a:buSzPts val="5200"/>
              <a:buNone/>
              <a:defRPr sz="6933">
                <a:solidFill>
                  <a:schemeClr val="accent6"/>
                </a:solidFill>
              </a:defRPr>
            </a:lvl6pPr>
            <a:lvl7pPr lvl="6" algn="ctr">
              <a:spcBef>
                <a:spcPts val="0"/>
              </a:spcBef>
              <a:spcAft>
                <a:spcPts val="0"/>
              </a:spcAft>
              <a:buClr>
                <a:schemeClr val="accent6"/>
              </a:buClr>
              <a:buSzPts val="5200"/>
              <a:buNone/>
              <a:defRPr sz="6933">
                <a:solidFill>
                  <a:schemeClr val="accent6"/>
                </a:solidFill>
              </a:defRPr>
            </a:lvl7pPr>
            <a:lvl8pPr lvl="7" algn="ctr">
              <a:spcBef>
                <a:spcPts val="0"/>
              </a:spcBef>
              <a:spcAft>
                <a:spcPts val="0"/>
              </a:spcAft>
              <a:buClr>
                <a:schemeClr val="accent6"/>
              </a:buClr>
              <a:buSzPts val="5200"/>
              <a:buNone/>
              <a:defRPr sz="6933">
                <a:solidFill>
                  <a:schemeClr val="accent6"/>
                </a:solidFill>
              </a:defRPr>
            </a:lvl8pPr>
            <a:lvl9pPr lvl="8" algn="ctr">
              <a:spcBef>
                <a:spcPts val="0"/>
              </a:spcBef>
              <a:spcAft>
                <a:spcPts val="0"/>
              </a:spcAft>
              <a:buClr>
                <a:schemeClr val="accent6"/>
              </a:buClr>
              <a:buSzPts val="5200"/>
              <a:buNone/>
              <a:defRPr sz="6933">
                <a:solidFill>
                  <a:schemeClr val="accent6"/>
                </a:solidFill>
              </a:defRPr>
            </a:lvl9pPr>
          </a:lstStyle>
          <a:p>
            <a:r>
              <a:rPr lang="en-US"/>
              <a:t>Click to edit Master title style</a:t>
            </a:r>
            <a:endParaRPr/>
          </a:p>
        </p:txBody>
      </p:sp>
      <p:sp>
        <p:nvSpPr>
          <p:cNvPr id="53" name="Google Shape;53;p2"/>
          <p:cNvSpPr txBox="1">
            <a:spLocks noGrp="1"/>
          </p:cNvSpPr>
          <p:nvPr>
            <p:ph type="subTitle" idx="1"/>
          </p:nvPr>
        </p:nvSpPr>
        <p:spPr>
          <a:xfrm>
            <a:off x="3190000" y="4632867"/>
            <a:ext cx="5812000" cy="54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07911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0251710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4"/>
        <p:cNvGrpSpPr/>
        <p:nvPr/>
      </p:nvGrpSpPr>
      <p:grpSpPr>
        <a:xfrm>
          <a:off x="0" y="0"/>
          <a:ext cx="0" cy="0"/>
          <a:chOff x="0" y="0"/>
          <a:chExt cx="0" cy="0"/>
        </a:xfrm>
      </p:grpSpPr>
      <p:grpSp>
        <p:nvGrpSpPr>
          <p:cNvPr id="55" name="Google Shape;55;p3"/>
          <p:cNvGrpSpPr/>
          <p:nvPr/>
        </p:nvGrpSpPr>
        <p:grpSpPr>
          <a:xfrm>
            <a:off x="399333" y="297167"/>
            <a:ext cx="7676800" cy="6378600"/>
            <a:chOff x="299500" y="222875"/>
            <a:chExt cx="5757600" cy="4783950"/>
          </a:xfrm>
        </p:grpSpPr>
        <p:grpSp>
          <p:nvGrpSpPr>
            <p:cNvPr id="56" name="Google Shape;56;p3"/>
            <p:cNvGrpSpPr/>
            <p:nvPr/>
          </p:nvGrpSpPr>
          <p:grpSpPr>
            <a:xfrm>
              <a:off x="299500" y="222875"/>
              <a:ext cx="5757600" cy="4783950"/>
              <a:chOff x="299500" y="222875"/>
              <a:chExt cx="5757600" cy="4783950"/>
            </a:xfrm>
          </p:grpSpPr>
          <p:sp>
            <p:nvSpPr>
              <p:cNvPr id="57" name="Google Shape;57;p3"/>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3"/>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3"/>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3"/>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3"/>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3"/>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3"/>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3"/>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3"/>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3"/>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7" name="Google Shape;67;p3"/>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8" name="Google Shape;68;p3"/>
          <p:cNvSpPr txBox="1">
            <a:spLocks noGrp="1"/>
          </p:cNvSpPr>
          <p:nvPr>
            <p:ph type="title" hasCustomPrompt="1"/>
          </p:nvPr>
        </p:nvSpPr>
        <p:spPr>
          <a:xfrm>
            <a:off x="1696100" y="1757167"/>
            <a:ext cx="3869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9" name="Google Shape;69;p3"/>
          <p:cNvSpPr/>
          <p:nvPr/>
        </p:nvSpPr>
        <p:spPr>
          <a:xfrm rot="10800000">
            <a:off x="7353769" y="1766"/>
            <a:ext cx="2483441" cy="6854485"/>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0" name="Google Shape;70;p3"/>
          <p:cNvSpPr/>
          <p:nvPr/>
        </p:nvSpPr>
        <p:spPr>
          <a:xfrm rot="10800000">
            <a:off x="7105649" y="5297"/>
            <a:ext cx="1971011" cy="6849252"/>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 name="Google Shape;71;p3"/>
          <p:cNvSpPr/>
          <p:nvPr/>
        </p:nvSpPr>
        <p:spPr>
          <a:xfrm rot="10800000">
            <a:off x="7284168" y="0"/>
            <a:ext cx="4907833" cy="6858016"/>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2" name="Google Shape;72;p3"/>
          <p:cNvSpPr/>
          <p:nvPr/>
        </p:nvSpPr>
        <p:spPr>
          <a:xfrm rot="10800000">
            <a:off x="7284151" y="0"/>
            <a:ext cx="2470952" cy="6858016"/>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3" name="Google Shape;73;p3"/>
          <p:cNvGrpSpPr/>
          <p:nvPr/>
        </p:nvGrpSpPr>
        <p:grpSpPr>
          <a:xfrm>
            <a:off x="10445434" y="353951"/>
            <a:ext cx="1366733" cy="718767"/>
            <a:chOff x="716500" y="2993400"/>
            <a:chExt cx="1025050" cy="539075"/>
          </a:xfrm>
        </p:grpSpPr>
        <p:sp>
          <p:nvSpPr>
            <p:cNvPr id="74" name="Google Shape;74;p3"/>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3"/>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3"/>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3"/>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3"/>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3"/>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3"/>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3"/>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2" name="Google Shape;82;p3"/>
          <p:cNvGrpSpPr/>
          <p:nvPr/>
        </p:nvGrpSpPr>
        <p:grpSpPr>
          <a:xfrm>
            <a:off x="9710251" y="6587067"/>
            <a:ext cx="1366733" cy="718767"/>
            <a:chOff x="716500" y="2993400"/>
            <a:chExt cx="1025050" cy="539075"/>
          </a:xfrm>
        </p:grpSpPr>
        <p:sp>
          <p:nvSpPr>
            <p:cNvPr id="83" name="Google Shape;83;p3"/>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3"/>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3"/>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3"/>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3"/>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3"/>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3"/>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3"/>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1" name="Google Shape;91;p3"/>
          <p:cNvSpPr/>
          <p:nvPr/>
        </p:nvSpPr>
        <p:spPr>
          <a:xfrm>
            <a:off x="8173065" y="13669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2" name="Google Shape;92;p3"/>
          <p:cNvSpPr/>
          <p:nvPr/>
        </p:nvSpPr>
        <p:spPr>
          <a:xfrm>
            <a:off x="10051999" y="40616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3" name="Google Shape;93;p3"/>
          <p:cNvSpPr/>
          <p:nvPr/>
        </p:nvSpPr>
        <p:spPr>
          <a:xfrm>
            <a:off x="11179334" y="45686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 name="Google Shape;94;p3"/>
          <p:cNvSpPr/>
          <p:nvPr/>
        </p:nvSpPr>
        <p:spPr>
          <a:xfrm>
            <a:off x="8952400" y="23524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 name="Google Shape;95;p3"/>
          <p:cNvSpPr/>
          <p:nvPr/>
        </p:nvSpPr>
        <p:spPr>
          <a:xfrm>
            <a:off x="9065568" y="12194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6" name="Google Shape;96;p3"/>
          <p:cNvSpPr/>
          <p:nvPr/>
        </p:nvSpPr>
        <p:spPr>
          <a:xfrm>
            <a:off x="10527500" y="30182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 name="Google Shape;97;p3"/>
          <p:cNvSpPr/>
          <p:nvPr/>
        </p:nvSpPr>
        <p:spPr>
          <a:xfrm>
            <a:off x="10183701" y="32442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8" name="Google Shape;98;p3"/>
          <p:cNvSpPr/>
          <p:nvPr/>
        </p:nvSpPr>
        <p:spPr>
          <a:xfrm>
            <a:off x="11422834" y="46555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9" name="Google Shape;99;p3"/>
          <p:cNvSpPr txBox="1">
            <a:spLocks noGrp="1"/>
          </p:cNvSpPr>
          <p:nvPr>
            <p:ph type="title" idx="2"/>
          </p:nvPr>
        </p:nvSpPr>
        <p:spPr>
          <a:xfrm>
            <a:off x="953500" y="2879567"/>
            <a:ext cx="5355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00" name="Google Shape;100;p3"/>
          <p:cNvSpPr txBox="1">
            <a:spLocks noGrp="1"/>
          </p:cNvSpPr>
          <p:nvPr>
            <p:ph type="subTitle" idx="1"/>
          </p:nvPr>
        </p:nvSpPr>
        <p:spPr>
          <a:xfrm>
            <a:off x="953533" y="4149633"/>
            <a:ext cx="5355200" cy="4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449252886"/>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1"/>
        <p:cNvGrpSpPr/>
        <p:nvPr/>
      </p:nvGrpSpPr>
      <p:grpSpPr>
        <a:xfrm>
          <a:off x="0" y="0"/>
          <a:ext cx="0" cy="0"/>
          <a:chOff x="0" y="0"/>
          <a:chExt cx="0" cy="0"/>
        </a:xfrm>
      </p:grpSpPr>
      <p:grpSp>
        <p:nvGrpSpPr>
          <p:cNvPr id="102" name="Google Shape;102;p4"/>
          <p:cNvGrpSpPr/>
          <p:nvPr/>
        </p:nvGrpSpPr>
        <p:grpSpPr>
          <a:xfrm>
            <a:off x="262600" y="479267"/>
            <a:ext cx="11494067" cy="6242733"/>
            <a:chOff x="196950" y="359450"/>
            <a:chExt cx="8620550" cy="4682050"/>
          </a:xfrm>
        </p:grpSpPr>
        <p:sp>
          <p:nvSpPr>
            <p:cNvPr id="103" name="Google Shape;103;p4"/>
            <p:cNvSpPr/>
            <p:nvPr/>
          </p:nvSpPr>
          <p:spPr>
            <a:xfrm>
              <a:off x="8298900" y="1176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4"/>
            <p:cNvSpPr/>
            <p:nvPr/>
          </p:nvSpPr>
          <p:spPr>
            <a:xfrm>
              <a:off x="4722175" y="47878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4"/>
            <p:cNvSpPr/>
            <p:nvPr/>
          </p:nvSpPr>
          <p:spPr>
            <a:xfrm>
              <a:off x="87673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4"/>
            <p:cNvSpPr/>
            <p:nvPr/>
          </p:nvSpPr>
          <p:spPr>
            <a:xfrm>
              <a:off x="4630175" y="46588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4"/>
            <p:cNvSpPr/>
            <p:nvPr/>
          </p:nvSpPr>
          <p:spPr>
            <a:xfrm>
              <a:off x="8496400" y="44727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4"/>
            <p:cNvSpPr/>
            <p:nvPr/>
          </p:nvSpPr>
          <p:spPr>
            <a:xfrm>
              <a:off x="8403100" y="501500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4"/>
            <p:cNvSpPr/>
            <p:nvPr/>
          </p:nvSpPr>
          <p:spPr>
            <a:xfrm>
              <a:off x="196950" y="3594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4"/>
            <p:cNvSpPr/>
            <p:nvPr/>
          </p:nvSpPr>
          <p:spPr>
            <a:xfrm>
              <a:off x="7952225" y="48738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4"/>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2" name="Google Shape;112;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2"/>
              </a:buClr>
              <a:buSzPts val="1200"/>
              <a:buFont typeface="Livvic"/>
              <a:buAutoNum type="arabicPeriod"/>
              <a:defRPr sz="1600">
                <a:solidFill>
                  <a:schemeClr val="dk2"/>
                </a:solidFill>
              </a:defRPr>
            </a:lvl1pPr>
            <a:lvl2pPr marL="1219170" lvl="1" indent="-406390" rtl="0">
              <a:lnSpc>
                <a:spcPct val="115000"/>
              </a:lnSpc>
              <a:spcBef>
                <a:spcPts val="0"/>
              </a:spcBef>
              <a:spcAft>
                <a:spcPts val="0"/>
              </a:spcAft>
              <a:buClr>
                <a:schemeClr val="dk2"/>
              </a:buClr>
              <a:buSzPts val="1200"/>
              <a:buFont typeface="Roboto Condensed Light"/>
              <a:buAutoNum type="alphaLcPeriod"/>
              <a:defRPr>
                <a:solidFill>
                  <a:schemeClr val="dk2"/>
                </a:solidFill>
              </a:defRPr>
            </a:lvl2pPr>
            <a:lvl3pPr marL="1828754" lvl="2" indent="-406390" rtl="0">
              <a:lnSpc>
                <a:spcPct val="115000"/>
              </a:lnSpc>
              <a:spcBef>
                <a:spcPts val="0"/>
              </a:spcBef>
              <a:spcAft>
                <a:spcPts val="0"/>
              </a:spcAft>
              <a:buClr>
                <a:schemeClr val="dk2"/>
              </a:buClr>
              <a:buSzPts val="1200"/>
              <a:buFont typeface="Roboto Condensed Light"/>
              <a:buAutoNum type="romanLcPeriod"/>
              <a:defRPr>
                <a:solidFill>
                  <a:schemeClr val="dk2"/>
                </a:solidFill>
              </a:defRPr>
            </a:lvl3pPr>
            <a:lvl4pPr marL="2438339" lvl="3" indent="-406390" rtl="0">
              <a:lnSpc>
                <a:spcPct val="115000"/>
              </a:lnSpc>
              <a:spcBef>
                <a:spcPts val="0"/>
              </a:spcBef>
              <a:spcAft>
                <a:spcPts val="0"/>
              </a:spcAft>
              <a:buClr>
                <a:schemeClr val="dk2"/>
              </a:buClr>
              <a:buSzPts val="1200"/>
              <a:buFont typeface="Roboto Condensed Light"/>
              <a:buAutoNum type="arabicPeriod"/>
              <a:defRPr>
                <a:solidFill>
                  <a:schemeClr val="dk2"/>
                </a:solidFill>
              </a:defRPr>
            </a:lvl4pPr>
            <a:lvl5pPr marL="3047924" lvl="4" indent="-406390" rtl="0">
              <a:lnSpc>
                <a:spcPct val="115000"/>
              </a:lnSpc>
              <a:spcBef>
                <a:spcPts val="0"/>
              </a:spcBef>
              <a:spcAft>
                <a:spcPts val="0"/>
              </a:spcAft>
              <a:buClr>
                <a:schemeClr val="dk2"/>
              </a:buClr>
              <a:buSzPts val="1200"/>
              <a:buFont typeface="Roboto Condensed Light"/>
              <a:buAutoNum type="alphaLcPeriod"/>
              <a:defRPr>
                <a:solidFill>
                  <a:schemeClr val="dk2"/>
                </a:solidFill>
              </a:defRPr>
            </a:lvl5pPr>
            <a:lvl6pPr marL="3657509" lvl="5" indent="-406390" rtl="0">
              <a:lnSpc>
                <a:spcPct val="115000"/>
              </a:lnSpc>
              <a:spcBef>
                <a:spcPts val="0"/>
              </a:spcBef>
              <a:spcAft>
                <a:spcPts val="0"/>
              </a:spcAft>
              <a:buClr>
                <a:schemeClr val="dk2"/>
              </a:buClr>
              <a:buSzPts val="1200"/>
              <a:buFont typeface="Roboto Condensed Light"/>
              <a:buAutoNum type="romanLcPeriod"/>
              <a:defRPr>
                <a:solidFill>
                  <a:schemeClr val="dk2"/>
                </a:solidFill>
              </a:defRPr>
            </a:lvl6pPr>
            <a:lvl7pPr marL="4267093" lvl="6" indent="-406390" rtl="0">
              <a:lnSpc>
                <a:spcPct val="115000"/>
              </a:lnSpc>
              <a:spcBef>
                <a:spcPts val="0"/>
              </a:spcBef>
              <a:spcAft>
                <a:spcPts val="0"/>
              </a:spcAft>
              <a:buClr>
                <a:schemeClr val="dk2"/>
              </a:buClr>
              <a:buSzPts val="1200"/>
              <a:buFont typeface="Roboto Condensed Light"/>
              <a:buAutoNum type="arabicPeriod"/>
              <a:defRPr>
                <a:solidFill>
                  <a:schemeClr val="dk2"/>
                </a:solidFill>
              </a:defRPr>
            </a:lvl7pPr>
            <a:lvl8pPr marL="4876678" lvl="7" indent="-406390" rtl="0">
              <a:lnSpc>
                <a:spcPct val="115000"/>
              </a:lnSpc>
              <a:spcBef>
                <a:spcPts val="0"/>
              </a:spcBef>
              <a:spcAft>
                <a:spcPts val="0"/>
              </a:spcAft>
              <a:buClr>
                <a:schemeClr val="dk2"/>
              </a:buClr>
              <a:buSzPts val="1200"/>
              <a:buFont typeface="Roboto Condensed Light"/>
              <a:buAutoNum type="alphaLcPeriod"/>
              <a:defRPr>
                <a:solidFill>
                  <a:schemeClr val="dk2"/>
                </a:solidFill>
              </a:defRPr>
            </a:lvl8pPr>
            <a:lvl9pPr marL="5486263" lvl="8" indent="-406390" rtl="0">
              <a:lnSpc>
                <a:spcPct val="115000"/>
              </a:lnSpc>
              <a:spcBef>
                <a:spcPts val="0"/>
              </a:spcBef>
              <a:spcAft>
                <a:spcPts val="0"/>
              </a:spcAft>
              <a:buClr>
                <a:schemeClr val="dk2"/>
              </a:buClr>
              <a:buSzPts val="1200"/>
              <a:buFont typeface="Roboto Condensed Light"/>
              <a:buAutoNum type="romanLcPeriod"/>
              <a:defRPr>
                <a:solidFill>
                  <a:schemeClr val="dk2"/>
                </a:solidFill>
              </a:defRPr>
            </a:lvl9pPr>
          </a:lstStyle>
          <a:p>
            <a:pPr lvl="0"/>
            <a:r>
              <a:rPr lang="en-US"/>
              <a:t>Click to edit Master text styles</a:t>
            </a:r>
          </a:p>
        </p:txBody>
      </p:sp>
      <p:sp>
        <p:nvSpPr>
          <p:cNvPr id="113" name="Google Shape;113;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14" name="Google Shape;114;p4"/>
          <p:cNvGrpSpPr/>
          <p:nvPr/>
        </p:nvGrpSpPr>
        <p:grpSpPr>
          <a:xfrm>
            <a:off x="-643167" y="126884"/>
            <a:ext cx="16199104" cy="7445141"/>
            <a:chOff x="-482375" y="95163"/>
            <a:chExt cx="12149328" cy="5583856"/>
          </a:xfrm>
        </p:grpSpPr>
        <p:grpSp>
          <p:nvGrpSpPr>
            <p:cNvPr id="115" name="Google Shape;115;p4"/>
            <p:cNvGrpSpPr/>
            <p:nvPr/>
          </p:nvGrpSpPr>
          <p:grpSpPr>
            <a:xfrm rot="5400000">
              <a:off x="1687406" y="701631"/>
              <a:ext cx="4886750" cy="3673813"/>
              <a:chOff x="654150" y="1197650"/>
              <a:chExt cx="4886750" cy="3673813"/>
            </a:xfrm>
          </p:grpSpPr>
          <p:sp>
            <p:nvSpPr>
              <p:cNvPr id="116" name="Google Shape;116;p4"/>
              <p:cNvSpPr/>
              <p:nvPr/>
            </p:nvSpPr>
            <p:spPr>
              <a:xfrm>
                <a:off x="5490700" y="33511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4"/>
              <p:cNvSpPr/>
              <p:nvPr/>
            </p:nvSpPr>
            <p:spPr>
              <a:xfrm>
                <a:off x="3351650" y="39889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4"/>
              <p:cNvSpPr/>
              <p:nvPr/>
            </p:nvSpPr>
            <p:spPr>
              <a:xfrm>
                <a:off x="654150" y="11976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4"/>
              <p:cNvSpPr/>
              <p:nvPr/>
            </p:nvSpPr>
            <p:spPr>
              <a:xfrm>
                <a:off x="5285225" y="16734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4"/>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1" name="Google Shape;121;p4"/>
            <p:cNvGrpSpPr/>
            <p:nvPr/>
          </p:nvGrpSpPr>
          <p:grpSpPr>
            <a:xfrm>
              <a:off x="-482375" y="2079650"/>
              <a:ext cx="1025050" cy="539075"/>
              <a:chOff x="716500" y="2993400"/>
              <a:chExt cx="1025050" cy="539075"/>
            </a:xfrm>
          </p:grpSpPr>
          <p:sp>
            <p:nvSpPr>
              <p:cNvPr id="122" name="Google Shape;122;p4"/>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4"/>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4"/>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4"/>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4"/>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4"/>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4"/>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4"/>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solidFill>
                <a:schemeClr val="accent3"/>
              </a:solid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0" name="Google Shape;130;p4"/>
            <p:cNvSpPr/>
            <p:nvPr/>
          </p:nvSpPr>
          <p:spPr>
            <a:xfrm rot="-5400000">
              <a:off x="7575201" y="1587918"/>
              <a:ext cx="3055575" cy="5126627"/>
            </a:xfrm>
            <a:custGeom>
              <a:avLst/>
              <a:gdLst/>
              <a:ahLst/>
              <a:cxnLst/>
              <a:rect l="l" t="t" r="r" b="b"/>
              <a:pathLst>
                <a:path w="89266" h="149770" fill="none" extrusionOk="0">
                  <a:moveTo>
                    <a:pt x="1" y="0"/>
                  </a:moveTo>
                  <a:cubicBezTo>
                    <a:pt x="1" y="0"/>
                    <a:pt x="29331" y="4337"/>
                    <a:pt x="33306" y="49949"/>
                  </a:cubicBezTo>
                  <a:cubicBezTo>
                    <a:pt x="33306" y="49949"/>
                    <a:pt x="34448" y="69977"/>
                    <a:pt x="43787" y="83159"/>
                  </a:cubicBezTo>
                  <a:cubicBezTo>
                    <a:pt x="49854" y="93221"/>
                    <a:pt x="67677" y="107448"/>
                    <a:pt x="75609" y="117016"/>
                  </a:cubicBezTo>
                  <a:cubicBezTo>
                    <a:pt x="83046" y="126032"/>
                    <a:pt x="89266" y="136702"/>
                    <a:pt x="88942" y="149770"/>
                  </a:cubicBezTo>
                </a:path>
              </a:pathLst>
            </a:custGeom>
            <a:solidFill>
              <a:schemeClr val="accent3"/>
            </a:solidFill>
            <a:ln w="20925"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4"/>
            <p:cNvSpPr/>
            <p:nvPr/>
          </p:nvSpPr>
          <p:spPr>
            <a:xfrm rot="-5400000">
              <a:off x="7487299" y="1289060"/>
              <a:ext cx="3215737" cy="5143571"/>
            </a:xfrm>
            <a:custGeom>
              <a:avLst/>
              <a:gdLst/>
              <a:ahLst/>
              <a:cxnLst/>
              <a:rect l="l" t="t" r="r" b="b"/>
              <a:pathLst>
                <a:path w="93945" h="150265" fill="none" extrusionOk="0">
                  <a:moveTo>
                    <a:pt x="93621" y="150265"/>
                  </a:moveTo>
                  <a:cubicBezTo>
                    <a:pt x="93944" y="137216"/>
                    <a:pt x="87211" y="127250"/>
                    <a:pt x="79774" y="118234"/>
                  </a:cubicBezTo>
                  <a:cubicBezTo>
                    <a:pt x="71861" y="108666"/>
                    <a:pt x="51319" y="94705"/>
                    <a:pt x="42113" y="82722"/>
                  </a:cubicBezTo>
                  <a:cubicBezTo>
                    <a:pt x="42113" y="82722"/>
                    <a:pt x="33934" y="74543"/>
                    <a:pt x="30624" y="49093"/>
                  </a:cubicBezTo>
                  <a:cubicBezTo>
                    <a:pt x="27353" y="23662"/>
                    <a:pt x="19820" y="8084"/>
                    <a:pt x="1" y="0"/>
                  </a:cubicBezTo>
                </a:path>
              </a:pathLst>
            </a:custGeom>
            <a:solidFill>
              <a:schemeClr val="accent3"/>
            </a:solidFill>
            <a:ln w="617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4"/>
            <p:cNvSpPr/>
            <p:nvPr/>
          </p:nvSpPr>
          <p:spPr>
            <a:xfrm>
              <a:off x="160674" y="445023"/>
              <a:ext cx="669368" cy="669333"/>
            </a:xfrm>
            <a:custGeom>
              <a:avLst/>
              <a:gdLst/>
              <a:ahLst/>
              <a:cxnLst/>
              <a:rect l="l" t="t" r="r" b="b"/>
              <a:pathLst>
                <a:path w="19555" h="19554" fill="none" extrusionOk="0">
                  <a:moveTo>
                    <a:pt x="1" y="19554"/>
                  </a:moveTo>
                  <a:lnTo>
                    <a:pt x="19554" y="0"/>
                  </a:lnTo>
                </a:path>
              </a:pathLst>
            </a:custGeom>
            <a:solidFill>
              <a:schemeClr val="accent3"/>
            </a:solid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4"/>
            <p:cNvSpPr/>
            <p:nvPr/>
          </p:nvSpPr>
          <p:spPr>
            <a:xfrm>
              <a:off x="1237274" y="4608502"/>
              <a:ext cx="512423" cy="513724"/>
            </a:xfrm>
            <a:custGeom>
              <a:avLst/>
              <a:gdLst/>
              <a:ahLst/>
              <a:cxnLst/>
              <a:rect l="l" t="t" r="r" b="b"/>
              <a:pathLst>
                <a:path w="14970" h="15008" fill="none" extrusionOk="0">
                  <a:moveTo>
                    <a:pt x="0" y="15007"/>
                  </a:moveTo>
                  <a:lnTo>
                    <a:pt x="14970" y="0"/>
                  </a:lnTo>
                </a:path>
              </a:pathLst>
            </a:custGeom>
            <a:solidFill>
              <a:schemeClr val="accent3"/>
            </a:solid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4"/>
            <p:cNvSpPr/>
            <p:nvPr/>
          </p:nvSpPr>
          <p:spPr>
            <a:xfrm>
              <a:off x="8558875" y="4933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solidFill>
              <a:schemeClr val="accent3"/>
            </a:solid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4"/>
            <p:cNvSpPr/>
            <p:nvPr/>
          </p:nvSpPr>
          <p:spPr>
            <a:xfrm>
              <a:off x="261000" y="3992025"/>
              <a:ext cx="292000" cy="253700"/>
            </a:xfrm>
            <a:custGeom>
              <a:avLst/>
              <a:gdLst/>
              <a:ahLst/>
              <a:cxnLst/>
              <a:rect l="l" t="t" r="r" b="b"/>
              <a:pathLst>
                <a:path w="11680" h="10148" fill="none" extrusionOk="0">
                  <a:moveTo>
                    <a:pt x="5826" y="1"/>
                  </a:moveTo>
                  <a:lnTo>
                    <a:pt x="0" y="10147"/>
                  </a:lnTo>
                  <a:lnTo>
                    <a:pt x="11680" y="10147"/>
                  </a:lnTo>
                  <a:close/>
                </a:path>
              </a:pathLst>
            </a:custGeom>
            <a:solidFill>
              <a:schemeClr val="accent3"/>
            </a:solid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4"/>
            <p:cNvSpPr/>
            <p:nvPr/>
          </p:nvSpPr>
          <p:spPr>
            <a:xfrm>
              <a:off x="8741500" y="558475"/>
              <a:ext cx="292000" cy="253700"/>
            </a:xfrm>
            <a:custGeom>
              <a:avLst/>
              <a:gdLst/>
              <a:ahLst/>
              <a:cxnLst/>
              <a:rect l="l" t="t" r="r" b="b"/>
              <a:pathLst>
                <a:path w="11680" h="10148" fill="none" extrusionOk="0">
                  <a:moveTo>
                    <a:pt x="5826" y="1"/>
                  </a:moveTo>
                  <a:lnTo>
                    <a:pt x="0" y="10147"/>
                  </a:lnTo>
                  <a:lnTo>
                    <a:pt x="11680" y="10147"/>
                  </a:lnTo>
                  <a:close/>
                </a:path>
              </a:pathLst>
            </a:custGeom>
            <a:solidFill>
              <a:schemeClr val="accent3"/>
            </a:solid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7" name="Google Shape;137;p4"/>
          <p:cNvSpPr/>
          <p:nvPr/>
        </p:nvSpPr>
        <p:spPr>
          <a:xfrm rot="4339793" flipH="1">
            <a:off x="10493945" y="5048775"/>
            <a:ext cx="1139083" cy="3144072"/>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377256854"/>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38"/>
        <p:cNvGrpSpPr/>
        <p:nvPr/>
      </p:nvGrpSpPr>
      <p:grpSpPr>
        <a:xfrm>
          <a:off x="0" y="0"/>
          <a:ext cx="0" cy="0"/>
          <a:chOff x="0" y="0"/>
          <a:chExt cx="0" cy="0"/>
        </a:xfrm>
      </p:grpSpPr>
      <p:sp>
        <p:nvSpPr>
          <p:cNvPr id="139" name="Google Shape;139;p5"/>
          <p:cNvSpPr/>
          <p:nvPr/>
        </p:nvSpPr>
        <p:spPr>
          <a:xfrm rot="5644275">
            <a:off x="8986907" y="-2693877"/>
            <a:ext cx="2018991" cy="5573261"/>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0" name="Google Shape;140;p5"/>
          <p:cNvSpPr txBox="1">
            <a:spLocks noGrp="1"/>
          </p:cNvSpPr>
          <p:nvPr>
            <p:ph type="subTitle" idx="1"/>
          </p:nvPr>
        </p:nvSpPr>
        <p:spPr>
          <a:xfrm>
            <a:off x="7976800" y="1484233"/>
            <a:ext cx="3262800" cy="9512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500"/>
              <a:buFont typeface="Bebas Neue"/>
              <a:buNone/>
              <a:defRPr sz="3333">
                <a:latin typeface="Playfair Display"/>
                <a:ea typeface="Playfair Display"/>
                <a:cs typeface="Playfair Display"/>
                <a:sym typeface="Playfair Display"/>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41" name="Google Shape;141;p5"/>
          <p:cNvSpPr txBox="1">
            <a:spLocks noGrp="1"/>
          </p:cNvSpPr>
          <p:nvPr>
            <p:ph type="subTitle" idx="2"/>
          </p:nvPr>
        </p:nvSpPr>
        <p:spPr>
          <a:xfrm>
            <a:off x="7976800" y="3603867"/>
            <a:ext cx="32628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3333">
                <a:latin typeface="Playfair Display"/>
                <a:ea typeface="Playfair Display"/>
                <a:cs typeface="Playfair Display"/>
                <a:sym typeface="Playfair Display"/>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42" name="Google Shape;142;p5"/>
          <p:cNvSpPr txBox="1">
            <a:spLocks noGrp="1"/>
          </p:cNvSpPr>
          <p:nvPr>
            <p:ph type="subTitle" idx="3"/>
          </p:nvPr>
        </p:nvSpPr>
        <p:spPr>
          <a:xfrm>
            <a:off x="7976867" y="2302933"/>
            <a:ext cx="32628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43" name="Google Shape;143;p5"/>
          <p:cNvSpPr txBox="1">
            <a:spLocks noGrp="1"/>
          </p:cNvSpPr>
          <p:nvPr>
            <p:ph type="subTitle" idx="4"/>
          </p:nvPr>
        </p:nvSpPr>
        <p:spPr>
          <a:xfrm>
            <a:off x="7976867" y="4422567"/>
            <a:ext cx="32628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44" name="Google Shape;144;p5"/>
          <p:cNvSpPr txBox="1">
            <a:spLocks noGrp="1"/>
          </p:cNvSpPr>
          <p:nvPr>
            <p:ph type="title"/>
          </p:nvPr>
        </p:nvSpPr>
        <p:spPr>
          <a:xfrm>
            <a:off x="953467" y="2815000"/>
            <a:ext cx="5494800" cy="1228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45" name="Google Shape;145;p5"/>
          <p:cNvGrpSpPr/>
          <p:nvPr/>
        </p:nvGrpSpPr>
        <p:grpSpPr>
          <a:xfrm>
            <a:off x="737333" y="427233"/>
            <a:ext cx="7338800" cy="5594867"/>
            <a:chOff x="553000" y="320425"/>
            <a:chExt cx="5504100" cy="4196150"/>
          </a:xfrm>
        </p:grpSpPr>
        <p:sp>
          <p:nvSpPr>
            <p:cNvPr id="146" name="Google Shape;146;p5"/>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5"/>
            <p:cNvSpPr/>
            <p:nvPr/>
          </p:nvSpPr>
          <p:spPr>
            <a:xfrm>
              <a:off x="2350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5"/>
            <p:cNvSpPr/>
            <p:nvPr/>
          </p:nvSpPr>
          <p:spPr>
            <a:xfrm>
              <a:off x="2052100" y="3204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5"/>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5"/>
            <p:cNvSpPr/>
            <p:nvPr/>
          </p:nvSpPr>
          <p:spPr>
            <a:xfrm>
              <a:off x="1019200" y="44900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5"/>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5"/>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5"/>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5"/>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6" name="Google Shape;156;p5"/>
          <p:cNvGrpSpPr/>
          <p:nvPr/>
        </p:nvGrpSpPr>
        <p:grpSpPr>
          <a:xfrm flipH="1">
            <a:off x="-769100" y="2251251"/>
            <a:ext cx="1366733" cy="718767"/>
            <a:chOff x="716500" y="2993400"/>
            <a:chExt cx="1025050" cy="539075"/>
          </a:xfrm>
        </p:grpSpPr>
        <p:sp>
          <p:nvSpPr>
            <p:cNvPr id="157" name="Google Shape;157;p5"/>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5"/>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5"/>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5"/>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5"/>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5"/>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5"/>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5"/>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5" name="Google Shape;165;p5"/>
          <p:cNvSpPr/>
          <p:nvPr/>
        </p:nvSpPr>
        <p:spPr>
          <a:xfrm flipH="1">
            <a:off x="1647193" y="5645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6" name="Google Shape;166;p5"/>
          <p:cNvSpPr/>
          <p:nvPr/>
        </p:nvSpPr>
        <p:spPr>
          <a:xfrm flipH="1">
            <a:off x="7832671" y="5939236"/>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7" name="Google Shape;167;p5"/>
          <p:cNvSpPr/>
          <p:nvPr/>
        </p:nvSpPr>
        <p:spPr>
          <a:xfrm flipH="1">
            <a:off x="2697685" y="62731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8" name="Google Shape;168;p5"/>
          <p:cNvSpPr/>
          <p:nvPr/>
        </p:nvSpPr>
        <p:spPr>
          <a:xfrm flipH="1">
            <a:off x="6686967" y="50092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9" name="Google Shape;169;p5"/>
          <p:cNvSpPr/>
          <p:nvPr/>
        </p:nvSpPr>
        <p:spPr>
          <a:xfrm flipH="1">
            <a:off x="413734" y="248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0" name="Google Shape;170;p5"/>
          <p:cNvSpPr/>
          <p:nvPr/>
        </p:nvSpPr>
        <p:spPr>
          <a:xfrm flipH="1">
            <a:off x="4066000" y="18449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1" name="Google Shape;171;p5"/>
          <p:cNvSpPr/>
          <p:nvPr/>
        </p:nvSpPr>
        <p:spPr>
          <a:xfrm flipH="1">
            <a:off x="4166301" y="20709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2" name="Google Shape;172;p5"/>
          <p:cNvSpPr/>
          <p:nvPr/>
        </p:nvSpPr>
        <p:spPr>
          <a:xfrm flipH="1">
            <a:off x="2697684" y="63600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3" name="Google Shape;173;p5"/>
          <p:cNvSpPr/>
          <p:nvPr/>
        </p:nvSpPr>
        <p:spPr>
          <a:xfrm flipH="1">
            <a:off x="514100" y="5709700"/>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74" name="Google Shape;174;p5"/>
          <p:cNvGrpSpPr/>
          <p:nvPr/>
        </p:nvGrpSpPr>
        <p:grpSpPr>
          <a:xfrm rot="6739367">
            <a:off x="8348887" y="-3141469"/>
            <a:ext cx="2649311" cy="6857513"/>
            <a:chOff x="5329218" y="51"/>
            <a:chExt cx="1987109" cy="5143461"/>
          </a:xfrm>
        </p:grpSpPr>
        <p:sp>
          <p:nvSpPr>
            <p:cNvPr id="175" name="Google Shape;175;p5"/>
            <p:cNvSpPr/>
            <p:nvPr/>
          </p:nvSpPr>
          <p:spPr>
            <a:xfrm rot="10800000">
              <a:off x="5329218" y="4023"/>
              <a:ext cx="1478277" cy="5136888"/>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5"/>
            <p:cNvSpPr/>
            <p:nvPr/>
          </p:nvSpPr>
          <p:spPr>
            <a:xfrm rot="10800000">
              <a:off x="5463089" y="51"/>
              <a:ext cx="1853238" cy="5143461"/>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315113871"/>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7"/>
        <p:cNvGrpSpPr/>
        <p:nvPr/>
      </p:nvGrpSpPr>
      <p:grpSpPr>
        <a:xfrm>
          <a:off x="0" y="0"/>
          <a:ext cx="0" cy="0"/>
          <a:chOff x="0" y="0"/>
          <a:chExt cx="0" cy="0"/>
        </a:xfrm>
      </p:grpSpPr>
      <p:grpSp>
        <p:nvGrpSpPr>
          <p:cNvPr id="178" name="Google Shape;178;p6"/>
          <p:cNvGrpSpPr/>
          <p:nvPr/>
        </p:nvGrpSpPr>
        <p:grpSpPr>
          <a:xfrm>
            <a:off x="7199034" y="-277366"/>
            <a:ext cx="4992967" cy="1874233"/>
            <a:chOff x="5399275" y="-208025"/>
            <a:chExt cx="3744725" cy="1405675"/>
          </a:xfrm>
        </p:grpSpPr>
        <p:sp>
          <p:nvSpPr>
            <p:cNvPr id="179" name="Google Shape;179;p6"/>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6"/>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81" name="Google Shape;181;p6"/>
          <p:cNvGrpSpPr/>
          <p:nvPr/>
        </p:nvGrpSpPr>
        <p:grpSpPr>
          <a:xfrm>
            <a:off x="-235473" y="-519735"/>
            <a:ext cx="12596207" cy="7560620"/>
            <a:chOff x="-176605" y="-389802"/>
            <a:chExt cx="9447155" cy="5670465"/>
          </a:xfrm>
        </p:grpSpPr>
        <p:sp>
          <p:nvSpPr>
            <p:cNvPr id="182" name="Google Shape;182;p6"/>
            <p:cNvSpPr/>
            <p:nvPr/>
          </p:nvSpPr>
          <p:spPr>
            <a:xfrm flipH="1">
              <a:off x="-176605" y="-389802"/>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6"/>
            <p:cNvSpPr/>
            <p:nvPr/>
          </p:nvSpPr>
          <p:spPr>
            <a:xfrm flipH="1">
              <a:off x="8758128" y="4766940"/>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84" name="Google Shape;184;p6"/>
            <p:cNvGrpSpPr/>
            <p:nvPr/>
          </p:nvGrpSpPr>
          <p:grpSpPr>
            <a:xfrm>
              <a:off x="8153975" y="38438"/>
              <a:ext cx="549850" cy="406575"/>
              <a:chOff x="8469950" y="2127338"/>
              <a:chExt cx="549850" cy="406575"/>
            </a:xfrm>
          </p:grpSpPr>
          <p:sp>
            <p:nvSpPr>
              <p:cNvPr id="185" name="Google Shape;185;p6"/>
              <p:cNvSpPr/>
              <p:nvPr/>
            </p:nvSpPr>
            <p:spPr>
              <a:xfrm flipH="1">
                <a:off x="8469950" y="2127338"/>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6"/>
              <p:cNvSpPr/>
              <p:nvPr/>
            </p:nvSpPr>
            <p:spPr>
              <a:xfrm flipH="1">
                <a:off x="8545175" y="2296813"/>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87" name="Google Shape;187;p6"/>
            <p:cNvSpPr/>
            <p:nvPr/>
          </p:nvSpPr>
          <p:spPr>
            <a:xfrm flipH="1">
              <a:off x="1005875" y="411175"/>
              <a:ext cx="567000" cy="567000"/>
            </a:xfrm>
            <a:prstGeom prst="ellipse">
              <a:avLst/>
            </a:prstGeom>
            <a:noFill/>
            <a:ln w="90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6"/>
            <p:cNvSpPr/>
            <p:nvPr/>
          </p:nvSpPr>
          <p:spPr>
            <a:xfrm flipH="1">
              <a:off x="111150" y="4794113"/>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89" name="Google Shape;189;p6"/>
          <p:cNvGrpSpPr/>
          <p:nvPr/>
        </p:nvGrpSpPr>
        <p:grpSpPr>
          <a:xfrm>
            <a:off x="829167" y="197918"/>
            <a:ext cx="11140900" cy="6518167"/>
            <a:chOff x="621875" y="148438"/>
            <a:chExt cx="8355675" cy="4888625"/>
          </a:xfrm>
        </p:grpSpPr>
        <p:sp>
          <p:nvSpPr>
            <p:cNvPr id="190" name="Google Shape;190;p6"/>
            <p:cNvSpPr/>
            <p:nvPr/>
          </p:nvSpPr>
          <p:spPr>
            <a:xfrm>
              <a:off x="1491200" y="48875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6"/>
            <p:cNvSpPr/>
            <p:nvPr/>
          </p:nvSpPr>
          <p:spPr>
            <a:xfrm>
              <a:off x="621875" y="24433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6"/>
            <p:cNvSpPr/>
            <p:nvPr/>
          </p:nvSpPr>
          <p:spPr>
            <a:xfrm>
              <a:off x="6207450" y="151938"/>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6"/>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6"/>
            <p:cNvSpPr/>
            <p:nvPr/>
          </p:nvSpPr>
          <p:spPr>
            <a:xfrm>
              <a:off x="3939650" y="5010563"/>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6"/>
            <p:cNvSpPr/>
            <p:nvPr/>
          </p:nvSpPr>
          <p:spPr>
            <a:xfrm>
              <a:off x="5928175" y="47669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6"/>
            <p:cNvSpPr/>
            <p:nvPr/>
          </p:nvSpPr>
          <p:spPr>
            <a:xfrm>
              <a:off x="3099600" y="14843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6"/>
            <p:cNvSpPr/>
            <p:nvPr/>
          </p:nvSpPr>
          <p:spPr>
            <a:xfrm>
              <a:off x="8829350" y="2919900"/>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6"/>
            <p:cNvSpPr/>
            <p:nvPr/>
          </p:nvSpPr>
          <p:spPr>
            <a:xfrm>
              <a:off x="6972575" y="48875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6"/>
            <p:cNvSpPr/>
            <p:nvPr/>
          </p:nvSpPr>
          <p:spPr>
            <a:xfrm>
              <a:off x="8563813" y="10177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6"/>
            <p:cNvSpPr/>
            <p:nvPr/>
          </p:nvSpPr>
          <p:spPr>
            <a:xfrm>
              <a:off x="8731625" y="342850"/>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6"/>
            <p:cNvSpPr/>
            <p:nvPr/>
          </p:nvSpPr>
          <p:spPr>
            <a:xfrm>
              <a:off x="8572525" y="35115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6"/>
            <p:cNvSpPr/>
            <p:nvPr/>
          </p:nvSpPr>
          <p:spPr>
            <a:xfrm>
              <a:off x="8944075" y="1493913"/>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03" name="Google Shape;203;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4" name="Google Shape;204;p6"/>
          <p:cNvSpPr/>
          <p:nvPr/>
        </p:nvSpPr>
        <p:spPr>
          <a:xfrm>
            <a:off x="275134" y="4846967"/>
            <a:ext cx="66933" cy="67867"/>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5" name="Google Shape;205;p6"/>
          <p:cNvSpPr/>
          <p:nvPr/>
        </p:nvSpPr>
        <p:spPr>
          <a:xfrm>
            <a:off x="9042467" y="8067134"/>
            <a:ext cx="35367" cy="35333"/>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694252306"/>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2723800" y="2124384"/>
            <a:ext cx="67444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8" name="Google Shape;208;p7"/>
          <p:cNvSpPr txBox="1">
            <a:spLocks noGrp="1"/>
          </p:cNvSpPr>
          <p:nvPr>
            <p:ph type="body" idx="1"/>
          </p:nvPr>
        </p:nvSpPr>
        <p:spPr>
          <a:xfrm>
            <a:off x="2723800" y="3076417"/>
            <a:ext cx="6744400" cy="16572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Clr>
                <a:schemeClr val="accent6"/>
              </a:buClr>
              <a:buSzPts val="1400"/>
              <a:buChar char="●"/>
              <a:defRPr sz="2133">
                <a:solidFill>
                  <a:schemeClr val="accent6"/>
                </a:solidFill>
              </a:defRPr>
            </a:lvl1pPr>
            <a:lvl2pPr marL="1219170" lvl="1" indent="-440256" rtl="0">
              <a:lnSpc>
                <a:spcPct val="115000"/>
              </a:lnSpc>
              <a:spcBef>
                <a:spcPts val="0"/>
              </a:spcBef>
              <a:spcAft>
                <a:spcPts val="0"/>
              </a:spcAft>
              <a:buClr>
                <a:schemeClr val="accent6"/>
              </a:buClr>
              <a:buSzPts val="1600"/>
              <a:buChar char="○"/>
              <a:defRPr>
                <a:solidFill>
                  <a:schemeClr val="accent6"/>
                </a:solidFill>
              </a:defRPr>
            </a:lvl2pPr>
            <a:lvl3pPr marL="1828754" lvl="2" indent="-440256" rtl="0">
              <a:lnSpc>
                <a:spcPct val="115000"/>
              </a:lnSpc>
              <a:spcBef>
                <a:spcPts val="0"/>
              </a:spcBef>
              <a:spcAft>
                <a:spcPts val="0"/>
              </a:spcAft>
              <a:buClr>
                <a:schemeClr val="accent6"/>
              </a:buClr>
              <a:buSzPts val="1600"/>
              <a:buChar char="■"/>
              <a:defRPr>
                <a:solidFill>
                  <a:schemeClr val="accent6"/>
                </a:solidFill>
              </a:defRPr>
            </a:lvl3pPr>
            <a:lvl4pPr marL="2438339" lvl="3" indent="-440256" rtl="0">
              <a:lnSpc>
                <a:spcPct val="115000"/>
              </a:lnSpc>
              <a:spcBef>
                <a:spcPts val="0"/>
              </a:spcBef>
              <a:spcAft>
                <a:spcPts val="0"/>
              </a:spcAft>
              <a:buClr>
                <a:schemeClr val="accent6"/>
              </a:buClr>
              <a:buSzPts val="1600"/>
              <a:buChar char="●"/>
              <a:defRPr>
                <a:solidFill>
                  <a:schemeClr val="accent6"/>
                </a:solidFill>
              </a:defRPr>
            </a:lvl4pPr>
            <a:lvl5pPr marL="3047924" lvl="4" indent="-440256" rtl="0">
              <a:lnSpc>
                <a:spcPct val="115000"/>
              </a:lnSpc>
              <a:spcBef>
                <a:spcPts val="0"/>
              </a:spcBef>
              <a:spcAft>
                <a:spcPts val="0"/>
              </a:spcAft>
              <a:buClr>
                <a:schemeClr val="accent6"/>
              </a:buClr>
              <a:buSzPts val="1600"/>
              <a:buChar char="○"/>
              <a:defRPr>
                <a:solidFill>
                  <a:schemeClr val="accent6"/>
                </a:solidFill>
              </a:defRPr>
            </a:lvl5pPr>
            <a:lvl6pPr marL="3657509" lvl="5" indent="-440256" rtl="0">
              <a:lnSpc>
                <a:spcPct val="115000"/>
              </a:lnSpc>
              <a:spcBef>
                <a:spcPts val="0"/>
              </a:spcBef>
              <a:spcAft>
                <a:spcPts val="0"/>
              </a:spcAft>
              <a:buClr>
                <a:schemeClr val="accent6"/>
              </a:buClr>
              <a:buSzPts val="1600"/>
              <a:buChar char="■"/>
              <a:defRPr>
                <a:solidFill>
                  <a:schemeClr val="accent6"/>
                </a:solidFill>
              </a:defRPr>
            </a:lvl6pPr>
            <a:lvl7pPr marL="4267093" lvl="6" indent="-440256" rtl="0">
              <a:lnSpc>
                <a:spcPct val="115000"/>
              </a:lnSpc>
              <a:spcBef>
                <a:spcPts val="0"/>
              </a:spcBef>
              <a:spcAft>
                <a:spcPts val="0"/>
              </a:spcAft>
              <a:buClr>
                <a:schemeClr val="accent6"/>
              </a:buClr>
              <a:buSzPts val="1600"/>
              <a:buChar char="●"/>
              <a:defRPr>
                <a:solidFill>
                  <a:schemeClr val="accent6"/>
                </a:solidFill>
              </a:defRPr>
            </a:lvl7pPr>
            <a:lvl8pPr marL="4876678" lvl="7" indent="-440256" rtl="0">
              <a:lnSpc>
                <a:spcPct val="115000"/>
              </a:lnSpc>
              <a:spcBef>
                <a:spcPts val="0"/>
              </a:spcBef>
              <a:spcAft>
                <a:spcPts val="0"/>
              </a:spcAft>
              <a:buClr>
                <a:schemeClr val="accent6"/>
              </a:buClr>
              <a:buSzPts val="1600"/>
              <a:buChar char="○"/>
              <a:defRPr>
                <a:solidFill>
                  <a:schemeClr val="accent6"/>
                </a:solidFill>
              </a:defRPr>
            </a:lvl8pPr>
            <a:lvl9pPr marL="5486263" lvl="8" indent="-440256" rtl="0">
              <a:lnSpc>
                <a:spcPct val="115000"/>
              </a:lnSpc>
              <a:spcBef>
                <a:spcPts val="0"/>
              </a:spcBef>
              <a:spcAft>
                <a:spcPts val="0"/>
              </a:spcAft>
              <a:buClr>
                <a:schemeClr val="accent6"/>
              </a:buClr>
              <a:buSzPts val="1600"/>
              <a:buChar char="■"/>
              <a:defRPr>
                <a:solidFill>
                  <a:schemeClr val="accent6"/>
                </a:solidFill>
              </a:defRPr>
            </a:lvl9pPr>
          </a:lstStyle>
          <a:p>
            <a:pPr lvl="0"/>
            <a:r>
              <a:rPr lang="en-US"/>
              <a:t>Click to edit Master text styles</a:t>
            </a:r>
          </a:p>
        </p:txBody>
      </p:sp>
      <p:grpSp>
        <p:nvGrpSpPr>
          <p:cNvPr id="209" name="Google Shape;209;p7"/>
          <p:cNvGrpSpPr/>
          <p:nvPr/>
        </p:nvGrpSpPr>
        <p:grpSpPr>
          <a:xfrm>
            <a:off x="514133" y="310800"/>
            <a:ext cx="11386400" cy="6175400"/>
            <a:chOff x="375700" y="222875"/>
            <a:chExt cx="8539800" cy="4631550"/>
          </a:xfrm>
        </p:grpSpPr>
        <p:sp>
          <p:nvSpPr>
            <p:cNvPr id="210" name="Google Shape;210;p7"/>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7"/>
            <p:cNvSpPr/>
            <p:nvPr/>
          </p:nvSpPr>
          <p:spPr>
            <a:xfrm>
              <a:off x="3569575" y="40431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7"/>
            <p:cNvSpPr/>
            <p:nvPr/>
          </p:nvSpPr>
          <p:spPr>
            <a:xfrm>
              <a:off x="375700" y="4663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7"/>
            <p:cNvSpPr/>
            <p:nvPr/>
          </p:nvSpPr>
          <p:spPr>
            <a:xfrm>
              <a:off x="2258375" y="48286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7"/>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7"/>
            <p:cNvSpPr/>
            <p:nvPr/>
          </p:nvSpPr>
          <p:spPr>
            <a:xfrm>
              <a:off x="88890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7"/>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7"/>
            <p:cNvSpPr/>
            <p:nvPr/>
          </p:nvSpPr>
          <p:spPr>
            <a:xfrm rot="4916424">
              <a:off x="7258600" y="815974"/>
              <a:ext cx="32774" cy="33474"/>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7"/>
            <p:cNvSpPr/>
            <p:nvPr/>
          </p:nvSpPr>
          <p:spPr>
            <a:xfrm>
              <a:off x="8628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7"/>
            <p:cNvSpPr/>
            <p:nvPr/>
          </p:nvSpPr>
          <p:spPr>
            <a:xfrm>
              <a:off x="2790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20" name="Google Shape;220;p7"/>
          <p:cNvGrpSpPr/>
          <p:nvPr/>
        </p:nvGrpSpPr>
        <p:grpSpPr>
          <a:xfrm flipH="1">
            <a:off x="10962367" y="96518"/>
            <a:ext cx="1366733" cy="718767"/>
            <a:chOff x="716500" y="2993400"/>
            <a:chExt cx="1025050" cy="539075"/>
          </a:xfrm>
        </p:grpSpPr>
        <p:sp>
          <p:nvSpPr>
            <p:cNvPr id="221" name="Google Shape;221;p7"/>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7"/>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7"/>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7"/>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7"/>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7"/>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7"/>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7"/>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29" name="Google Shape;229;p7"/>
          <p:cNvSpPr/>
          <p:nvPr/>
        </p:nvSpPr>
        <p:spPr>
          <a:xfrm flipH="1">
            <a:off x="4247760" y="63482"/>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0" name="Google Shape;230;p7"/>
          <p:cNvSpPr/>
          <p:nvPr/>
        </p:nvSpPr>
        <p:spPr>
          <a:xfrm flipH="1">
            <a:off x="11473938" y="62120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1" name="Google Shape;231;p7"/>
          <p:cNvSpPr/>
          <p:nvPr/>
        </p:nvSpPr>
        <p:spPr>
          <a:xfrm flipH="1">
            <a:off x="11562400" y="50569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2" name="Google Shape;232;p7"/>
          <p:cNvSpPr/>
          <p:nvPr/>
        </p:nvSpPr>
        <p:spPr>
          <a:xfrm flipH="1">
            <a:off x="836534" y="7461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3" name="Google Shape;233;p7"/>
          <p:cNvSpPr/>
          <p:nvPr/>
        </p:nvSpPr>
        <p:spPr>
          <a:xfrm flipH="1">
            <a:off x="7918633" y="1256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4" name="Google Shape;234;p7"/>
          <p:cNvSpPr/>
          <p:nvPr/>
        </p:nvSpPr>
        <p:spPr>
          <a:xfrm flipH="1">
            <a:off x="8018934" y="351633"/>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5" name="Google Shape;235;p7"/>
          <p:cNvSpPr/>
          <p:nvPr/>
        </p:nvSpPr>
        <p:spPr>
          <a:xfrm flipH="1">
            <a:off x="6323733" y="6023367"/>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36" name="Google Shape;236;p7"/>
          <p:cNvGrpSpPr/>
          <p:nvPr/>
        </p:nvGrpSpPr>
        <p:grpSpPr>
          <a:xfrm>
            <a:off x="-624934" y="4054167"/>
            <a:ext cx="6229519" cy="3296661"/>
            <a:chOff x="-468701" y="3040625"/>
            <a:chExt cx="4672139" cy="2472496"/>
          </a:xfrm>
        </p:grpSpPr>
        <p:sp>
          <p:nvSpPr>
            <p:cNvPr id="237" name="Google Shape;237;p7"/>
            <p:cNvSpPr/>
            <p:nvPr/>
          </p:nvSpPr>
          <p:spPr>
            <a:xfrm rot="-4748030" flipH="1">
              <a:off x="1034473" y="2058034"/>
              <a:ext cx="1665792" cy="4437678"/>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5"/>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38" name="Google Shape;238;p7"/>
            <p:cNvGrpSpPr/>
            <p:nvPr/>
          </p:nvGrpSpPr>
          <p:grpSpPr>
            <a:xfrm rot="10800000">
              <a:off x="-62575" y="4002838"/>
              <a:ext cx="3744725" cy="1405675"/>
              <a:chOff x="5399275" y="-208025"/>
              <a:chExt cx="3744725" cy="1405675"/>
            </a:xfrm>
          </p:grpSpPr>
          <p:sp>
            <p:nvSpPr>
              <p:cNvPr id="239" name="Google Shape;239;p7"/>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7"/>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2952533157"/>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41"/>
        <p:cNvGrpSpPr/>
        <p:nvPr/>
      </p:nvGrpSpPr>
      <p:grpSpPr>
        <a:xfrm>
          <a:off x="0" y="0"/>
          <a:ext cx="0" cy="0"/>
          <a:chOff x="0" y="0"/>
          <a:chExt cx="0" cy="0"/>
        </a:xfrm>
      </p:grpSpPr>
      <p:grpSp>
        <p:nvGrpSpPr>
          <p:cNvPr id="242" name="Google Shape;242;p8"/>
          <p:cNvGrpSpPr/>
          <p:nvPr/>
        </p:nvGrpSpPr>
        <p:grpSpPr>
          <a:xfrm>
            <a:off x="0" y="1"/>
            <a:ext cx="12192015" cy="6857988"/>
            <a:chOff x="0" y="0"/>
            <a:chExt cx="9144011" cy="5143491"/>
          </a:xfrm>
        </p:grpSpPr>
        <p:sp>
          <p:nvSpPr>
            <p:cNvPr id="243" name="Google Shape;243;p8"/>
            <p:cNvSpPr/>
            <p:nvPr/>
          </p:nvSpPr>
          <p:spPr>
            <a:xfrm>
              <a:off x="0" y="1610650"/>
              <a:ext cx="1710952" cy="3525875"/>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8"/>
            <p:cNvSpPr/>
            <p:nvPr/>
          </p:nvSpPr>
          <p:spPr>
            <a:xfrm>
              <a:off x="0" y="0"/>
              <a:ext cx="3210025" cy="2038225"/>
            </a:xfrm>
            <a:custGeom>
              <a:avLst/>
              <a:gdLst/>
              <a:ahLst/>
              <a:cxnLst/>
              <a:rect l="l" t="t" r="r" b="b"/>
              <a:pathLst>
                <a:path w="128401" h="81529" extrusionOk="0">
                  <a:moveTo>
                    <a:pt x="128401" y="0"/>
                  </a:moveTo>
                  <a:lnTo>
                    <a:pt x="0" y="0"/>
                  </a:lnTo>
                  <a:lnTo>
                    <a:pt x="0" y="81529"/>
                  </a:lnTo>
                  <a:cubicBezTo>
                    <a:pt x="12962" y="81529"/>
                    <a:pt x="25461" y="75463"/>
                    <a:pt x="34373" y="66051"/>
                  </a:cubicBezTo>
                  <a:cubicBezTo>
                    <a:pt x="43267" y="56639"/>
                    <a:pt x="50493" y="45363"/>
                    <a:pt x="61252" y="38137"/>
                  </a:cubicBezTo>
                  <a:cubicBezTo>
                    <a:pt x="72501" y="30590"/>
                    <a:pt x="86338" y="28297"/>
                    <a:pt x="99345" y="24568"/>
                  </a:cubicBezTo>
                  <a:cubicBezTo>
                    <a:pt x="112369" y="20813"/>
                    <a:pt x="125555" y="12739"/>
                    <a:pt x="128401" y="0"/>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8"/>
            <p:cNvSpPr/>
            <p:nvPr/>
          </p:nvSpPr>
          <p:spPr>
            <a:xfrm>
              <a:off x="7669550" y="0"/>
              <a:ext cx="1474450" cy="3038500"/>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8"/>
            <p:cNvSpPr/>
            <p:nvPr/>
          </p:nvSpPr>
          <p:spPr>
            <a:xfrm>
              <a:off x="5007200" y="2615653"/>
              <a:ext cx="4136811" cy="2527838"/>
            </a:xfrm>
            <a:custGeom>
              <a:avLst/>
              <a:gdLst/>
              <a:ahLst/>
              <a:cxnLst/>
              <a:rect l="l" t="t" r="r" b="b"/>
              <a:pathLst>
                <a:path w="133424" h="81530" extrusionOk="0">
                  <a:moveTo>
                    <a:pt x="133423" y="1"/>
                  </a:moveTo>
                  <a:lnTo>
                    <a:pt x="133423" y="81530"/>
                  </a:lnTo>
                  <a:lnTo>
                    <a:pt x="0" y="81530"/>
                  </a:ln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8"/>
            <p:cNvSpPr/>
            <p:nvPr/>
          </p:nvSpPr>
          <p:spPr>
            <a:xfrm>
              <a:off x="5007200" y="2615653"/>
              <a:ext cx="4136811" cy="2527838"/>
            </a:xfrm>
            <a:custGeom>
              <a:avLst/>
              <a:gdLst/>
              <a:ahLst/>
              <a:cxnLst/>
              <a:rect l="l" t="t" r="r" b="b"/>
              <a:pathLst>
                <a:path w="133424" h="81530" fill="none" extrusionOk="0">
                  <a:moveTo>
                    <a:pt x="0" y="81530"/>
                  </a:move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8"/>
            <p:cNvSpPr/>
            <p:nvPr/>
          </p:nvSpPr>
          <p:spPr>
            <a:xfrm>
              <a:off x="0" y="200"/>
              <a:ext cx="3210025" cy="2038025"/>
            </a:xfrm>
            <a:custGeom>
              <a:avLst/>
              <a:gdLst/>
              <a:ahLst/>
              <a:cxnLst/>
              <a:rect l="l" t="t" r="r" b="b"/>
              <a:pathLst>
                <a:path w="128401" h="81521" fill="none" extrusionOk="0">
                  <a:moveTo>
                    <a:pt x="0" y="81521"/>
                  </a:moveTo>
                  <a:cubicBezTo>
                    <a:pt x="12962" y="81521"/>
                    <a:pt x="25461" y="75455"/>
                    <a:pt x="34373" y="66043"/>
                  </a:cubicBezTo>
                  <a:cubicBezTo>
                    <a:pt x="43267" y="56631"/>
                    <a:pt x="50493" y="45355"/>
                    <a:pt x="61252" y="38129"/>
                  </a:cubicBezTo>
                  <a:cubicBezTo>
                    <a:pt x="72501" y="30582"/>
                    <a:pt x="86338" y="28289"/>
                    <a:pt x="99345" y="24560"/>
                  </a:cubicBezTo>
                  <a:cubicBezTo>
                    <a:pt x="112369" y="20823"/>
                    <a:pt x="125555" y="12740"/>
                    <a:pt x="128401"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8"/>
            <p:cNvSpPr/>
            <p:nvPr/>
          </p:nvSpPr>
          <p:spPr>
            <a:xfrm>
              <a:off x="0" y="4132329"/>
              <a:ext cx="3466376" cy="1004413"/>
            </a:xfrm>
            <a:custGeom>
              <a:avLst/>
              <a:gdLst/>
              <a:ahLst/>
              <a:cxnLst/>
              <a:rect l="l" t="t" r="r" b="b"/>
              <a:pathLst>
                <a:path w="119489" h="34623" fill="none" extrusionOk="0">
                  <a:moveTo>
                    <a:pt x="0" y="6067"/>
                  </a:moveTo>
                  <a:cubicBezTo>
                    <a:pt x="7931" y="1910"/>
                    <a:pt x="19430" y="0"/>
                    <a:pt x="29654" y="3194"/>
                  </a:cubicBezTo>
                  <a:cubicBezTo>
                    <a:pt x="40145" y="6459"/>
                    <a:pt x="46862" y="15104"/>
                    <a:pt x="57229" y="18645"/>
                  </a:cubicBezTo>
                  <a:cubicBezTo>
                    <a:pt x="64526" y="21143"/>
                    <a:pt x="72778" y="20885"/>
                    <a:pt x="80682" y="20349"/>
                  </a:cubicBezTo>
                  <a:cubicBezTo>
                    <a:pt x="88586" y="19814"/>
                    <a:pt x="96713" y="19047"/>
                    <a:pt x="104358" y="20608"/>
                  </a:cubicBezTo>
                  <a:cubicBezTo>
                    <a:pt x="114180" y="22615"/>
                    <a:pt x="118204" y="28369"/>
                    <a:pt x="119488" y="34623"/>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8"/>
            <p:cNvSpPr/>
            <p:nvPr/>
          </p:nvSpPr>
          <p:spPr>
            <a:xfrm>
              <a:off x="4869675" y="0"/>
              <a:ext cx="4274325" cy="901025"/>
            </a:xfrm>
            <a:custGeom>
              <a:avLst/>
              <a:gdLst/>
              <a:ahLst/>
              <a:cxnLst/>
              <a:rect l="l" t="t" r="r" b="b"/>
              <a:pathLst>
                <a:path w="170973" h="36041" fill="none" extrusionOk="0">
                  <a:moveTo>
                    <a:pt x="1" y="0"/>
                  </a:moveTo>
                  <a:cubicBezTo>
                    <a:pt x="5969" y="12382"/>
                    <a:pt x="23677" y="17583"/>
                    <a:pt x="41760" y="15514"/>
                  </a:cubicBezTo>
                  <a:cubicBezTo>
                    <a:pt x="61966" y="13194"/>
                    <a:pt x="79300" y="7351"/>
                    <a:pt x="98712" y="11936"/>
                  </a:cubicBezTo>
                  <a:cubicBezTo>
                    <a:pt x="112531" y="15201"/>
                    <a:pt x="122843" y="23846"/>
                    <a:pt x="133040" y="29760"/>
                  </a:cubicBezTo>
                  <a:cubicBezTo>
                    <a:pt x="143808" y="36032"/>
                    <a:pt x="162266" y="36041"/>
                    <a:pt x="170972" y="28190"/>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51" name="Google Shape;251;p8"/>
          <p:cNvSpPr txBox="1">
            <a:spLocks noGrp="1"/>
          </p:cNvSpPr>
          <p:nvPr>
            <p:ph type="title"/>
          </p:nvPr>
        </p:nvSpPr>
        <p:spPr>
          <a:xfrm>
            <a:off x="953600" y="1482700"/>
            <a:ext cx="10284800" cy="403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33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grpSp>
        <p:nvGrpSpPr>
          <p:cNvPr id="252" name="Google Shape;252;p8"/>
          <p:cNvGrpSpPr/>
          <p:nvPr/>
        </p:nvGrpSpPr>
        <p:grpSpPr>
          <a:xfrm>
            <a:off x="737333" y="362534"/>
            <a:ext cx="10324800" cy="5603233"/>
            <a:chOff x="553000" y="271900"/>
            <a:chExt cx="7743600" cy="4202425"/>
          </a:xfrm>
        </p:grpSpPr>
        <p:sp>
          <p:nvSpPr>
            <p:cNvPr id="253" name="Google Shape;253;p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8"/>
            <p:cNvSpPr/>
            <p:nvPr/>
          </p:nvSpPr>
          <p:spPr>
            <a:xfrm>
              <a:off x="1131175" y="44241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8"/>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8"/>
            <p:cNvSpPr/>
            <p:nvPr/>
          </p:nvSpPr>
          <p:spPr>
            <a:xfrm>
              <a:off x="2344650" y="27190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8"/>
            <p:cNvSpPr/>
            <p:nvPr/>
          </p:nvSpPr>
          <p:spPr>
            <a:xfrm>
              <a:off x="8263125" y="288310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1" name="Google Shape;261;p8"/>
          <p:cNvGrpSpPr/>
          <p:nvPr/>
        </p:nvGrpSpPr>
        <p:grpSpPr>
          <a:xfrm flipH="1">
            <a:off x="4540867" y="313434"/>
            <a:ext cx="10324800" cy="5603233"/>
            <a:chOff x="553000" y="271900"/>
            <a:chExt cx="7743600" cy="4202425"/>
          </a:xfrm>
        </p:grpSpPr>
        <p:sp>
          <p:nvSpPr>
            <p:cNvPr id="262" name="Google Shape;262;p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8"/>
            <p:cNvSpPr/>
            <p:nvPr/>
          </p:nvSpPr>
          <p:spPr>
            <a:xfrm>
              <a:off x="1131175" y="44241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8"/>
            <p:cNvSpPr/>
            <p:nvPr/>
          </p:nvSpPr>
          <p:spPr>
            <a:xfrm>
              <a:off x="1504700" y="40397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8"/>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8"/>
            <p:cNvSpPr/>
            <p:nvPr/>
          </p:nvSpPr>
          <p:spPr>
            <a:xfrm>
              <a:off x="2344650" y="27190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8"/>
            <p:cNvSpPr/>
            <p:nvPr/>
          </p:nvSpPr>
          <p:spPr>
            <a:xfrm>
              <a:off x="8263125" y="288310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71" name="Google Shape;271;p8"/>
          <p:cNvGrpSpPr/>
          <p:nvPr/>
        </p:nvGrpSpPr>
        <p:grpSpPr>
          <a:xfrm>
            <a:off x="330933" y="732034"/>
            <a:ext cx="7154267" cy="6037367"/>
            <a:chOff x="248200" y="549025"/>
            <a:chExt cx="5365700" cy="4528025"/>
          </a:xfrm>
        </p:grpSpPr>
        <p:sp>
          <p:nvSpPr>
            <p:cNvPr id="272" name="Google Shape;272;p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8"/>
            <p:cNvSpPr/>
            <p:nvPr/>
          </p:nvSpPr>
          <p:spPr>
            <a:xfrm>
              <a:off x="2350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8"/>
            <p:cNvSpPr/>
            <p:nvPr/>
          </p:nvSpPr>
          <p:spPr>
            <a:xfrm>
              <a:off x="2052100" y="5490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8"/>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8"/>
            <p:cNvSpPr/>
            <p:nvPr/>
          </p:nvSpPr>
          <p:spPr>
            <a:xfrm>
              <a:off x="1019200" y="44900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8"/>
            <p:cNvSpPr/>
            <p:nvPr/>
          </p:nvSpPr>
          <p:spPr>
            <a:xfrm>
              <a:off x="2482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8"/>
            <p:cNvSpPr/>
            <p:nvPr/>
          </p:nvSpPr>
          <p:spPr>
            <a:xfrm>
              <a:off x="5580425" y="50435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1" name="Google Shape;281;p8"/>
          <p:cNvGrpSpPr/>
          <p:nvPr/>
        </p:nvGrpSpPr>
        <p:grpSpPr>
          <a:xfrm flipH="1">
            <a:off x="635600" y="-231882"/>
            <a:ext cx="1366733" cy="718767"/>
            <a:chOff x="716500" y="2993400"/>
            <a:chExt cx="1025050" cy="539075"/>
          </a:xfrm>
        </p:grpSpPr>
        <p:sp>
          <p:nvSpPr>
            <p:cNvPr id="282" name="Google Shape;282;p8"/>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8"/>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8"/>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8"/>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8"/>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8"/>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8"/>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8"/>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90" name="Google Shape;290;p8"/>
          <p:cNvSpPr/>
          <p:nvPr/>
        </p:nvSpPr>
        <p:spPr>
          <a:xfrm flipH="1">
            <a:off x="11479893" y="46258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1" name="Google Shape;291;p8"/>
          <p:cNvSpPr/>
          <p:nvPr/>
        </p:nvSpPr>
        <p:spPr>
          <a:xfrm flipH="1">
            <a:off x="488838" y="61689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2" name="Google Shape;292;p8"/>
          <p:cNvSpPr/>
          <p:nvPr/>
        </p:nvSpPr>
        <p:spPr>
          <a:xfrm flipH="1">
            <a:off x="11608234" y="25612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3" name="Google Shape;293;p8"/>
          <p:cNvSpPr/>
          <p:nvPr/>
        </p:nvSpPr>
        <p:spPr>
          <a:xfrm flipH="1">
            <a:off x="11165734" y="61446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4" name="Google Shape;294;p8"/>
          <p:cNvSpPr/>
          <p:nvPr/>
        </p:nvSpPr>
        <p:spPr>
          <a:xfrm flipH="1">
            <a:off x="56567" y="4467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5" name="Google Shape;295;p8"/>
          <p:cNvSpPr/>
          <p:nvPr/>
        </p:nvSpPr>
        <p:spPr>
          <a:xfrm flipH="1">
            <a:off x="156868" y="46930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6" name="Google Shape;296;p8"/>
          <p:cNvSpPr/>
          <p:nvPr/>
        </p:nvSpPr>
        <p:spPr>
          <a:xfrm flipH="1">
            <a:off x="10810500" y="206900"/>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97" name="Google Shape;297;p8"/>
          <p:cNvGrpSpPr/>
          <p:nvPr/>
        </p:nvGrpSpPr>
        <p:grpSpPr>
          <a:xfrm flipH="1">
            <a:off x="8619367" y="6580118"/>
            <a:ext cx="1366733" cy="718767"/>
            <a:chOff x="716500" y="2993400"/>
            <a:chExt cx="1025050" cy="539075"/>
          </a:xfrm>
        </p:grpSpPr>
        <p:sp>
          <p:nvSpPr>
            <p:cNvPr id="298" name="Google Shape;298;p8"/>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8"/>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8"/>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8"/>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8"/>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8"/>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8"/>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8"/>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84575490"/>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06"/>
        <p:cNvGrpSpPr/>
        <p:nvPr/>
      </p:nvGrpSpPr>
      <p:grpSpPr>
        <a:xfrm>
          <a:off x="0" y="0"/>
          <a:ext cx="0" cy="0"/>
          <a:chOff x="0" y="0"/>
          <a:chExt cx="0" cy="0"/>
        </a:xfrm>
      </p:grpSpPr>
      <p:sp>
        <p:nvSpPr>
          <p:cNvPr id="307" name="Google Shape;307;p9"/>
          <p:cNvSpPr txBox="1">
            <a:spLocks noGrp="1"/>
          </p:cNvSpPr>
          <p:nvPr>
            <p:ph type="title"/>
          </p:nvPr>
        </p:nvSpPr>
        <p:spPr>
          <a:xfrm>
            <a:off x="953467" y="1811200"/>
            <a:ext cx="6797600" cy="16700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Clr>
                <a:schemeClr val="accent6"/>
              </a:buClr>
              <a:buSzPts val="4300"/>
              <a:buNone/>
              <a:defRPr sz="5733">
                <a:solidFill>
                  <a:schemeClr val="accent6"/>
                </a:solidFill>
              </a:defRPr>
            </a:lvl1pPr>
            <a:lvl2pPr lvl="1" algn="l" rtl="0">
              <a:lnSpc>
                <a:spcPct val="100000"/>
              </a:lnSpc>
              <a:spcBef>
                <a:spcPts val="0"/>
              </a:spcBef>
              <a:spcAft>
                <a:spcPts val="0"/>
              </a:spcAft>
              <a:buClr>
                <a:schemeClr val="accent6"/>
              </a:buClr>
              <a:buSzPts val="4300"/>
              <a:buNone/>
              <a:defRPr sz="5733">
                <a:solidFill>
                  <a:schemeClr val="accent6"/>
                </a:solidFill>
              </a:defRPr>
            </a:lvl2pPr>
            <a:lvl3pPr lvl="2" algn="l" rtl="0">
              <a:lnSpc>
                <a:spcPct val="100000"/>
              </a:lnSpc>
              <a:spcBef>
                <a:spcPts val="0"/>
              </a:spcBef>
              <a:spcAft>
                <a:spcPts val="0"/>
              </a:spcAft>
              <a:buClr>
                <a:schemeClr val="accent6"/>
              </a:buClr>
              <a:buSzPts val="4300"/>
              <a:buNone/>
              <a:defRPr sz="5733">
                <a:solidFill>
                  <a:schemeClr val="accent6"/>
                </a:solidFill>
              </a:defRPr>
            </a:lvl3pPr>
            <a:lvl4pPr lvl="3" algn="l" rtl="0">
              <a:lnSpc>
                <a:spcPct val="100000"/>
              </a:lnSpc>
              <a:spcBef>
                <a:spcPts val="0"/>
              </a:spcBef>
              <a:spcAft>
                <a:spcPts val="0"/>
              </a:spcAft>
              <a:buClr>
                <a:schemeClr val="accent6"/>
              </a:buClr>
              <a:buSzPts val="4300"/>
              <a:buNone/>
              <a:defRPr sz="5733">
                <a:solidFill>
                  <a:schemeClr val="accent6"/>
                </a:solidFill>
              </a:defRPr>
            </a:lvl4pPr>
            <a:lvl5pPr lvl="4" algn="l" rtl="0">
              <a:lnSpc>
                <a:spcPct val="100000"/>
              </a:lnSpc>
              <a:spcBef>
                <a:spcPts val="0"/>
              </a:spcBef>
              <a:spcAft>
                <a:spcPts val="0"/>
              </a:spcAft>
              <a:buClr>
                <a:schemeClr val="accent6"/>
              </a:buClr>
              <a:buSzPts val="4300"/>
              <a:buNone/>
              <a:defRPr sz="5733">
                <a:solidFill>
                  <a:schemeClr val="accent6"/>
                </a:solidFill>
              </a:defRPr>
            </a:lvl5pPr>
            <a:lvl6pPr lvl="5" algn="l" rtl="0">
              <a:lnSpc>
                <a:spcPct val="100000"/>
              </a:lnSpc>
              <a:spcBef>
                <a:spcPts val="0"/>
              </a:spcBef>
              <a:spcAft>
                <a:spcPts val="0"/>
              </a:spcAft>
              <a:buClr>
                <a:schemeClr val="accent6"/>
              </a:buClr>
              <a:buSzPts val="4300"/>
              <a:buNone/>
              <a:defRPr sz="5733">
                <a:solidFill>
                  <a:schemeClr val="accent6"/>
                </a:solidFill>
              </a:defRPr>
            </a:lvl6pPr>
            <a:lvl7pPr lvl="6" algn="l" rtl="0">
              <a:lnSpc>
                <a:spcPct val="100000"/>
              </a:lnSpc>
              <a:spcBef>
                <a:spcPts val="0"/>
              </a:spcBef>
              <a:spcAft>
                <a:spcPts val="0"/>
              </a:spcAft>
              <a:buClr>
                <a:schemeClr val="accent6"/>
              </a:buClr>
              <a:buSzPts val="4300"/>
              <a:buNone/>
              <a:defRPr sz="5733">
                <a:solidFill>
                  <a:schemeClr val="accent6"/>
                </a:solidFill>
              </a:defRPr>
            </a:lvl7pPr>
            <a:lvl8pPr lvl="7" algn="l" rtl="0">
              <a:lnSpc>
                <a:spcPct val="100000"/>
              </a:lnSpc>
              <a:spcBef>
                <a:spcPts val="0"/>
              </a:spcBef>
              <a:spcAft>
                <a:spcPts val="0"/>
              </a:spcAft>
              <a:buClr>
                <a:schemeClr val="accent6"/>
              </a:buClr>
              <a:buSzPts val="4300"/>
              <a:buNone/>
              <a:defRPr sz="5733">
                <a:solidFill>
                  <a:schemeClr val="accent6"/>
                </a:solidFill>
              </a:defRPr>
            </a:lvl8pPr>
            <a:lvl9pPr lvl="8" algn="l" rtl="0">
              <a:lnSpc>
                <a:spcPct val="100000"/>
              </a:lnSpc>
              <a:spcBef>
                <a:spcPts val="0"/>
              </a:spcBef>
              <a:spcAft>
                <a:spcPts val="0"/>
              </a:spcAft>
              <a:buClr>
                <a:schemeClr val="accent6"/>
              </a:buClr>
              <a:buSzPts val="4300"/>
              <a:buNone/>
              <a:defRPr sz="5733">
                <a:solidFill>
                  <a:schemeClr val="accent6"/>
                </a:solidFill>
              </a:defRPr>
            </a:lvl9pPr>
          </a:lstStyle>
          <a:p>
            <a:r>
              <a:rPr lang="en-US"/>
              <a:t>Click to edit Master title style</a:t>
            </a:r>
            <a:endParaRPr/>
          </a:p>
        </p:txBody>
      </p:sp>
      <p:sp>
        <p:nvSpPr>
          <p:cNvPr id="308" name="Google Shape;308;p9"/>
          <p:cNvSpPr txBox="1">
            <a:spLocks noGrp="1"/>
          </p:cNvSpPr>
          <p:nvPr>
            <p:ph type="subTitle" idx="1"/>
          </p:nvPr>
        </p:nvSpPr>
        <p:spPr>
          <a:xfrm>
            <a:off x="953467" y="3481200"/>
            <a:ext cx="5117600" cy="156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SzPts val="1800"/>
              <a:buNone/>
              <a:defRPr sz="2400"/>
            </a:lvl2pPr>
            <a:lvl3pPr lvl="2" rtl="0">
              <a:lnSpc>
                <a:spcPct val="100000"/>
              </a:lnSpc>
              <a:spcBef>
                <a:spcPts val="2133"/>
              </a:spcBef>
              <a:spcAft>
                <a:spcPts val="0"/>
              </a:spcAft>
              <a:buSzPts val="1800"/>
              <a:buNone/>
              <a:defRPr sz="2400"/>
            </a:lvl3pPr>
            <a:lvl4pPr lvl="3" rtl="0">
              <a:lnSpc>
                <a:spcPct val="100000"/>
              </a:lnSpc>
              <a:spcBef>
                <a:spcPts val="2133"/>
              </a:spcBef>
              <a:spcAft>
                <a:spcPts val="0"/>
              </a:spcAft>
              <a:buSzPts val="1800"/>
              <a:buNone/>
              <a:defRPr sz="2400"/>
            </a:lvl4pPr>
            <a:lvl5pPr lvl="4" rtl="0">
              <a:lnSpc>
                <a:spcPct val="100000"/>
              </a:lnSpc>
              <a:spcBef>
                <a:spcPts val="2133"/>
              </a:spcBef>
              <a:spcAft>
                <a:spcPts val="0"/>
              </a:spcAft>
              <a:buSzPts val="1800"/>
              <a:buNone/>
              <a:defRPr sz="2400"/>
            </a:lvl5pPr>
            <a:lvl6pPr lvl="5" rtl="0">
              <a:lnSpc>
                <a:spcPct val="100000"/>
              </a:lnSpc>
              <a:spcBef>
                <a:spcPts val="2133"/>
              </a:spcBef>
              <a:spcAft>
                <a:spcPts val="0"/>
              </a:spcAft>
              <a:buSzPts val="1800"/>
              <a:buNone/>
              <a:defRPr sz="2400"/>
            </a:lvl6pPr>
            <a:lvl7pPr lvl="6" rtl="0">
              <a:lnSpc>
                <a:spcPct val="100000"/>
              </a:lnSpc>
              <a:spcBef>
                <a:spcPts val="2133"/>
              </a:spcBef>
              <a:spcAft>
                <a:spcPts val="0"/>
              </a:spcAft>
              <a:buSzPts val="1800"/>
              <a:buNone/>
              <a:defRPr sz="2400"/>
            </a:lvl7pPr>
            <a:lvl8pPr lvl="7" rtl="0">
              <a:lnSpc>
                <a:spcPct val="100000"/>
              </a:lnSpc>
              <a:spcBef>
                <a:spcPts val="2133"/>
              </a:spcBef>
              <a:spcAft>
                <a:spcPts val="0"/>
              </a:spcAft>
              <a:buSzPts val="1800"/>
              <a:buNone/>
              <a:defRPr sz="2400"/>
            </a:lvl8pPr>
            <a:lvl9pPr lvl="8" rtl="0">
              <a:lnSpc>
                <a:spcPct val="100000"/>
              </a:lnSpc>
              <a:spcBef>
                <a:spcPts val="2133"/>
              </a:spcBef>
              <a:spcAft>
                <a:spcPts val="2133"/>
              </a:spcAft>
              <a:buSzPts val="1800"/>
              <a:buNone/>
              <a:defRPr sz="2400"/>
            </a:lvl9pPr>
          </a:lstStyle>
          <a:p>
            <a:r>
              <a:rPr lang="en-US"/>
              <a:t>Click to edit Master subtitle style</a:t>
            </a:r>
            <a:endParaRPr/>
          </a:p>
        </p:txBody>
      </p:sp>
      <p:grpSp>
        <p:nvGrpSpPr>
          <p:cNvPr id="309" name="Google Shape;309;p9"/>
          <p:cNvGrpSpPr/>
          <p:nvPr/>
        </p:nvGrpSpPr>
        <p:grpSpPr>
          <a:xfrm>
            <a:off x="399333" y="297167"/>
            <a:ext cx="7676800" cy="6378600"/>
            <a:chOff x="299500" y="222875"/>
            <a:chExt cx="5757600" cy="4783950"/>
          </a:xfrm>
        </p:grpSpPr>
        <p:grpSp>
          <p:nvGrpSpPr>
            <p:cNvPr id="310" name="Google Shape;310;p9"/>
            <p:cNvGrpSpPr/>
            <p:nvPr/>
          </p:nvGrpSpPr>
          <p:grpSpPr>
            <a:xfrm>
              <a:off x="299500" y="222875"/>
              <a:ext cx="5757600" cy="4783950"/>
              <a:chOff x="299500" y="222875"/>
              <a:chExt cx="5757600" cy="4783950"/>
            </a:xfrm>
          </p:grpSpPr>
          <p:sp>
            <p:nvSpPr>
              <p:cNvPr id="311" name="Google Shape;311;p9"/>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9"/>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9"/>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9"/>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9"/>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9"/>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9"/>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9"/>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9"/>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9"/>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21" name="Google Shape;321;p9"/>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22" name="Google Shape;322;p9"/>
          <p:cNvGrpSpPr/>
          <p:nvPr/>
        </p:nvGrpSpPr>
        <p:grpSpPr>
          <a:xfrm>
            <a:off x="7105624" y="69"/>
            <a:ext cx="5086376" cy="7062716"/>
            <a:chOff x="5329218" y="51"/>
            <a:chExt cx="3814782" cy="5297037"/>
          </a:xfrm>
        </p:grpSpPr>
        <p:sp>
          <p:nvSpPr>
            <p:cNvPr id="323" name="Google Shape;323;p9"/>
            <p:cNvSpPr/>
            <p:nvPr/>
          </p:nvSpPr>
          <p:spPr>
            <a:xfrm rot="10800000">
              <a:off x="5515302" y="1375"/>
              <a:ext cx="1862605" cy="5140813"/>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9"/>
            <p:cNvSpPr/>
            <p:nvPr/>
          </p:nvSpPr>
          <p:spPr>
            <a:xfrm rot="10800000">
              <a:off x="5329218" y="4023"/>
              <a:ext cx="1478277" cy="5136888"/>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9"/>
            <p:cNvSpPr/>
            <p:nvPr/>
          </p:nvSpPr>
          <p:spPr>
            <a:xfrm rot="10800000">
              <a:off x="5463078" y="51"/>
              <a:ext cx="3680922" cy="5143461"/>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9"/>
            <p:cNvSpPr/>
            <p:nvPr/>
          </p:nvSpPr>
          <p:spPr>
            <a:xfrm rot="10800000">
              <a:off x="5463089" y="51"/>
              <a:ext cx="1853238" cy="5143461"/>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327" name="Google Shape;327;p9"/>
            <p:cNvGrpSpPr/>
            <p:nvPr/>
          </p:nvGrpSpPr>
          <p:grpSpPr>
            <a:xfrm>
              <a:off x="7227500" y="4758013"/>
              <a:ext cx="1025050" cy="539075"/>
              <a:chOff x="716500" y="2993400"/>
              <a:chExt cx="1025050" cy="539075"/>
            </a:xfrm>
          </p:grpSpPr>
          <p:sp>
            <p:nvSpPr>
              <p:cNvPr id="328" name="Google Shape;328;p9"/>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9"/>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9"/>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9"/>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9"/>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9"/>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9"/>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9"/>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36" name="Google Shape;336;p9"/>
            <p:cNvSpPr/>
            <p:nvPr/>
          </p:nvSpPr>
          <p:spPr>
            <a:xfrm>
              <a:off x="7405337" y="1466148"/>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9"/>
            <p:cNvSpPr/>
            <p:nvPr/>
          </p:nvSpPr>
          <p:spPr>
            <a:xfrm>
              <a:off x="8401999" y="4057202"/>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9"/>
            <p:cNvSpPr/>
            <p:nvPr/>
          </p:nvSpPr>
          <p:spPr>
            <a:xfrm>
              <a:off x="8252550" y="20703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9"/>
            <p:cNvSpPr/>
            <p:nvPr/>
          </p:nvSpPr>
          <p:spPr>
            <a:xfrm>
              <a:off x="6216225" y="2813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9"/>
            <p:cNvSpPr/>
            <p:nvPr/>
          </p:nvSpPr>
          <p:spPr>
            <a:xfrm>
              <a:off x="8313150" y="4164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9"/>
            <p:cNvSpPr/>
            <p:nvPr/>
          </p:nvSpPr>
          <p:spPr>
            <a:xfrm>
              <a:off x="6707150" y="11935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9"/>
            <p:cNvSpPr/>
            <p:nvPr/>
          </p:nvSpPr>
          <p:spPr>
            <a:xfrm>
              <a:off x="6449300" y="13630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9"/>
            <p:cNvSpPr/>
            <p:nvPr/>
          </p:nvSpPr>
          <p:spPr>
            <a:xfrm>
              <a:off x="8435175" y="21354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9"/>
            <p:cNvSpPr/>
            <p:nvPr/>
          </p:nvSpPr>
          <p:spPr>
            <a:xfrm>
              <a:off x="7583425" y="3094850"/>
              <a:ext cx="567000" cy="567000"/>
            </a:xfrm>
            <a:prstGeom prst="ellipse">
              <a:avLst/>
            </a:prstGeom>
            <a:noFill/>
            <a:ln w="9025"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9"/>
            <p:cNvSpPr/>
            <p:nvPr/>
          </p:nvSpPr>
          <p:spPr>
            <a:xfrm>
              <a:off x="7868163" y="34495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158636134"/>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6"/>
        <p:cNvGrpSpPr/>
        <p:nvPr/>
      </p:nvGrpSpPr>
      <p:grpSpPr>
        <a:xfrm>
          <a:off x="0" y="0"/>
          <a:ext cx="0" cy="0"/>
          <a:chOff x="0" y="0"/>
          <a:chExt cx="0" cy="0"/>
        </a:xfrm>
      </p:grpSpPr>
      <p:sp>
        <p:nvSpPr>
          <p:cNvPr id="347" name="Google Shape;347;p10"/>
          <p:cNvSpPr txBox="1">
            <a:spLocks noGrp="1"/>
          </p:cNvSpPr>
          <p:nvPr>
            <p:ph type="title"/>
          </p:nvPr>
        </p:nvSpPr>
        <p:spPr>
          <a:xfrm>
            <a:off x="6783433" y="3429000"/>
            <a:ext cx="4455200" cy="271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753451334"/>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8"/>
        <p:cNvGrpSpPr/>
        <p:nvPr/>
      </p:nvGrpSpPr>
      <p:grpSpPr>
        <a:xfrm>
          <a:off x="0" y="0"/>
          <a:ext cx="0" cy="0"/>
          <a:chOff x="0" y="0"/>
          <a:chExt cx="0" cy="0"/>
        </a:xfrm>
      </p:grpSpPr>
      <p:grpSp>
        <p:nvGrpSpPr>
          <p:cNvPr id="349" name="Google Shape;349;p11"/>
          <p:cNvGrpSpPr/>
          <p:nvPr/>
        </p:nvGrpSpPr>
        <p:grpSpPr>
          <a:xfrm>
            <a:off x="0" y="1"/>
            <a:ext cx="12192015" cy="6857988"/>
            <a:chOff x="0" y="0"/>
            <a:chExt cx="9144011" cy="5143491"/>
          </a:xfrm>
        </p:grpSpPr>
        <p:sp>
          <p:nvSpPr>
            <p:cNvPr id="350" name="Google Shape;350;p11"/>
            <p:cNvSpPr/>
            <p:nvPr/>
          </p:nvSpPr>
          <p:spPr>
            <a:xfrm>
              <a:off x="0" y="1610650"/>
              <a:ext cx="1710952" cy="3525875"/>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1"/>
            <p:cNvSpPr/>
            <p:nvPr/>
          </p:nvSpPr>
          <p:spPr>
            <a:xfrm>
              <a:off x="0" y="0"/>
              <a:ext cx="3210025" cy="2038225"/>
            </a:xfrm>
            <a:custGeom>
              <a:avLst/>
              <a:gdLst/>
              <a:ahLst/>
              <a:cxnLst/>
              <a:rect l="l" t="t" r="r" b="b"/>
              <a:pathLst>
                <a:path w="128401" h="81529" extrusionOk="0">
                  <a:moveTo>
                    <a:pt x="128401" y="0"/>
                  </a:moveTo>
                  <a:lnTo>
                    <a:pt x="0" y="0"/>
                  </a:lnTo>
                  <a:lnTo>
                    <a:pt x="0" y="81529"/>
                  </a:lnTo>
                  <a:cubicBezTo>
                    <a:pt x="12962" y="81529"/>
                    <a:pt x="25461" y="75463"/>
                    <a:pt x="34373" y="66051"/>
                  </a:cubicBezTo>
                  <a:cubicBezTo>
                    <a:pt x="43267" y="56639"/>
                    <a:pt x="50493" y="45363"/>
                    <a:pt x="61252" y="38137"/>
                  </a:cubicBezTo>
                  <a:cubicBezTo>
                    <a:pt x="72501" y="30590"/>
                    <a:pt x="86338" y="28297"/>
                    <a:pt x="99345" y="24568"/>
                  </a:cubicBezTo>
                  <a:cubicBezTo>
                    <a:pt x="112369" y="20813"/>
                    <a:pt x="125555" y="12739"/>
                    <a:pt x="128401" y="0"/>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1"/>
            <p:cNvSpPr/>
            <p:nvPr/>
          </p:nvSpPr>
          <p:spPr>
            <a:xfrm>
              <a:off x="7669550" y="0"/>
              <a:ext cx="1474450" cy="3038500"/>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1"/>
            <p:cNvSpPr/>
            <p:nvPr/>
          </p:nvSpPr>
          <p:spPr>
            <a:xfrm>
              <a:off x="5007200" y="2615653"/>
              <a:ext cx="4136811" cy="2527838"/>
            </a:xfrm>
            <a:custGeom>
              <a:avLst/>
              <a:gdLst/>
              <a:ahLst/>
              <a:cxnLst/>
              <a:rect l="l" t="t" r="r" b="b"/>
              <a:pathLst>
                <a:path w="133424" h="81530" extrusionOk="0">
                  <a:moveTo>
                    <a:pt x="133423" y="1"/>
                  </a:moveTo>
                  <a:lnTo>
                    <a:pt x="133423" y="81530"/>
                  </a:lnTo>
                  <a:lnTo>
                    <a:pt x="0" y="81530"/>
                  </a:ln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1"/>
            <p:cNvSpPr/>
            <p:nvPr/>
          </p:nvSpPr>
          <p:spPr>
            <a:xfrm>
              <a:off x="5007200" y="2615653"/>
              <a:ext cx="4136811" cy="2527838"/>
            </a:xfrm>
            <a:custGeom>
              <a:avLst/>
              <a:gdLst/>
              <a:ahLst/>
              <a:cxnLst/>
              <a:rect l="l" t="t" r="r" b="b"/>
              <a:pathLst>
                <a:path w="133424" h="81530" fill="none" extrusionOk="0">
                  <a:moveTo>
                    <a:pt x="0" y="81530"/>
                  </a:move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1"/>
            <p:cNvSpPr/>
            <p:nvPr/>
          </p:nvSpPr>
          <p:spPr>
            <a:xfrm>
              <a:off x="0" y="200"/>
              <a:ext cx="3210025" cy="2038025"/>
            </a:xfrm>
            <a:custGeom>
              <a:avLst/>
              <a:gdLst/>
              <a:ahLst/>
              <a:cxnLst/>
              <a:rect l="l" t="t" r="r" b="b"/>
              <a:pathLst>
                <a:path w="128401" h="81521" fill="none" extrusionOk="0">
                  <a:moveTo>
                    <a:pt x="0" y="81521"/>
                  </a:moveTo>
                  <a:cubicBezTo>
                    <a:pt x="12962" y="81521"/>
                    <a:pt x="25461" y="75455"/>
                    <a:pt x="34373" y="66043"/>
                  </a:cubicBezTo>
                  <a:cubicBezTo>
                    <a:pt x="43267" y="56631"/>
                    <a:pt x="50493" y="45355"/>
                    <a:pt x="61252" y="38129"/>
                  </a:cubicBezTo>
                  <a:cubicBezTo>
                    <a:pt x="72501" y="30582"/>
                    <a:pt x="86338" y="28289"/>
                    <a:pt x="99345" y="24560"/>
                  </a:cubicBezTo>
                  <a:cubicBezTo>
                    <a:pt x="112369" y="20823"/>
                    <a:pt x="125555" y="12740"/>
                    <a:pt x="128401"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1"/>
            <p:cNvSpPr/>
            <p:nvPr/>
          </p:nvSpPr>
          <p:spPr>
            <a:xfrm>
              <a:off x="0" y="4132329"/>
              <a:ext cx="3466376" cy="1004413"/>
            </a:xfrm>
            <a:custGeom>
              <a:avLst/>
              <a:gdLst/>
              <a:ahLst/>
              <a:cxnLst/>
              <a:rect l="l" t="t" r="r" b="b"/>
              <a:pathLst>
                <a:path w="119489" h="34623" fill="none" extrusionOk="0">
                  <a:moveTo>
                    <a:pt x="0" y="6067"/>
                  </a:moveTo>
                  <a:cubicBezTo>
                    <a:pt x="7931" y="1910"/>
                    <a:pt x="19430" y="0"/>
                    <a:pt x="29654" y="3194"/>
                  </a:cubicBezTo>
                  <a:cubicBezTo>
                    <a:pt x="40145" y="6459"/>
                    <a:pt x="46862" y="15104"/>
                    <a:pt x="57229" y="18645"/>
                  </a:cubicBezTo>
                  <a:cubicBezTo>
                    <a:pt x="64526" y="21143"/>
                    <a:pt x="72778" y="20885"/>
                    <a:pt x="80682" y="20349"/>
                  </a:cubicBezTo>
                  <a:cubicBezTo>
                    <a:pt x="88586" y="19814"/>
                    <a:pt x="96713" y="19047"/>
                    <a:pt x="104358" y="20608"/>
                  </a:cubicBezTo>
                  <a:cubicBezTo>
                    <a:pt x="114180" y="22615"/>
                    <a:pt x="118204" y="28369"/>
                    <a:pt x="119488" y="34623"/>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1"/>
            <p:cNvSpPr/>
            <p:nvPr/>
          </p:nvSpPr>
          <p:spPr>
            <a:xfrm>
              <a:off x="4869675" y="0"/>
              <a:ext cx="4274325" cy="901025"/>
            </a:xfrm>
            <a:custGeom>
              <a:avLst/>
              <a:gdLst/>
              <a:ahLst/>
              <a:cxnLst/>
              <a:rect l="l" t="t" r="r" b="b"/>
              <a:pathLst>
                <a:path w="170973" h="36041" fill="none" extrusionOk="0">
                  <a:moveTo>
                    <a:pt x="1" y="0"/>
                  </a:moveTo>
                  <a:cubicBezTo>
                    <a:pt x="5969" y="12382"/>
                    <a:pt x="23677" y="17583"/>
                    <a:pt x="41760" y="15514"/>
                  </a:cubicBezTo>
                  <a:cubicBezTo>
                    <a:pt x="61966" y="13194"/>
                    <a:pt x="79300" y="7351"/>
                    <a:pt x="98712" y="11936"/>
                  </a:cubicBezTo>
                  <a:cubicBezTo>
                    <a:pt x="112531" y="15201"/>
                    <a:pt x="122843" y="23846"/>
                    <a:pt x="133040" y="29760"/>
                  </a:cubicBezTo>
                  <a:cubicBezTo>
                    <a:pt x="143808" y="36032"/>
                    <a:pt x="162266" y="36041"/>
                    <a:pt x="170972" y="28190"/>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58" name="Google Shape;358;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59" name="Google Shape;359;p11"/>
          <p:cNvSpPr txBox="1">
            <a:spLocks noGrp="1"/>
          </p:cNvSpPr>
          <p:nvPr>
            <p:ph type="subTitle" idx="1"/>
          </p:nvPr>
        </p:nvSpPr>
        <p:spPr>
          <a:xfrm>
            <a:off x="1712000" y="4092833"/>
            <a:ext cx="8768000" cy="54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grpSp>
        <p:nvGrpSpPr>
          <p:cNvPr id="360" name="Google Shape;360;p11"/>
          <p:cNvGrpSpPr/>
          <p:nvPr/>
        </p:nvGrpSpPr>
        <p:grpSpPr>
          <a:xfrm>
            <a:off x="737333" y="427233"/>
            <a:ext cx="7338800" cy="5594867"/>
            <a:chOff x="553000" y="320425"/>
            <a:chExt cx="5504100" cy="4196150"/>
          </a:xfrm>
        </p:grpSpPr>
        <p:sp>
          <p:nvSpPr>
            <p:cNvPr id="361" name="Google Shape;361;p11"/>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1"/>
            <p:cNvSpPr/>
            <p:nvPr/>
          </p:nvSpPr>
          <p:spPr>
            <a:xfrm>
              <a:off x="2350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1"/>
            <p:cNvSpPr/>
            <p:nvPr/>
          </p:nvSpPr>
          <p:spPr>
            <a:xfrm>
              <a:off x="2052100" y="3204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1"/>
            <p:cNvSpPr/>
            <p:nvPr/>
          </p:nvSpPr>
          <p:spPr>
            <a:xfrm>
              <a:off x="2258375" y="36094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1"/>
            <p:cNvSpPr/>
            <p:nvPr/>
          </p:nvSpPr>
          <p:spPr>
            <a:xfrm>
              <a:off x="1019200" y="44900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11"/>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11"/>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1"/>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1"/>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1"/>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71" name="Google Shape;371;p11"/>
          <p:cNvGrpSpPr/>
          <p:nvPr/>
        </p:nvGrpSpPr>
        <p:grpSpPr>
          <a:xfrm flipH="1">
            <a:off x="-571333" y="996618"/>
            <a:ext cx="1366733" cy="718767"/>
            <a:chOff x="716500" y="2993400"/>
            <a:chExt cx="1025050" cy="539075"/>
          </a:xfrm>
        </p:grpSpPr>
        <p:sp>
          <p:nvSpPr>
            <p:cNvPr id="372" name="Google Shape;372;p11"/>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1"/>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1"/>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1"/>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1"/>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1"/>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1"/>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1"/>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80" name="Google Shape;380;p11"/>
          <p:cNvSpPr/>
          <p:nvPr/>
        </p:nvSpPr>
        <p:spPr>
          <a:xfrm flipH="1">
            <a:off x="1647193" y="5645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1" name="Google Shape;381;p11"/>
          <p:cNvSpPr/>
          <p:nvPr/>
        </p:nvSpPr>
        <p:spPr>
          <a:xfrm flipH="1">
            <a:off x="8657738" y="63483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2" name="Google Shape;382;p11"/>
          <p:cNvSpPr/>
          <p:nvPr/>
        </p:nvSpPr>
        <p:spPr>
          <a:xfrm flipH="1">
            <a:off x="11466934" y="27044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3" name="Google Shape;383;p11"/>
          <p:cNvSpPr/>
          <p:nvPr/>
        </p:nvSpPr>
        <p:spPr>
          <a:xfrm flipH="1">
            <a:off x="413734" y="248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84" name="Google Shape;384;p11"/>
          <p:cNvGrpSpPr/>
          <p:nvPr/>
        </p:nvGrpSpPr>
        <p:grpSpPr>
          <a:xfrm>
            <a:off x="186067" y="5963501"/>
            <a:ext cx="733133" cy="542100"/>
            <a:chOff x="7565225" y="376225"/>
            <a:chExt cx="549850" cy="406575"/>
          </a:xfrm>
        </p:grpSpPr>
        <p:sp>
          <p:nvSpPr>
            <p:cNvPr id="385" name="Google Shape;385;p11"/>
            <p:cNvSpPr/>
            <p:nvPr/>
          </p:nvSpPr>
          <p:spPr>
            <a:xfrm flipH="1">
              <a:off x="7565225" y="3762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1"/>
            <p:cNvSpPr/>
            <p:nvPr/>
          </p:nvSpPr>
          <p:spPr>
            <a:xfrm flipH="1">
              <a:off x="7640450" y="54570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87" name="Google Shape;387;p11"/>
          <p:cNvSpPr/>
          <p:nvPr/>
        </p:nvSpPr>
        <p:spPr>
          <a:xfrm flipH="1">
            <a:off x="10046767" y="459267"/>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88" name="Google Shape;388;p11"/>
          <p:cNvGrpSpPr/>
          <p:nvPr/>
        </p:nvGrpSpPr>
        <p:grpSpPr>
          <a:xfrm flipH="1">
            <a:off x="11334267" y="5660651"/>
            <a:ext cx="1366733" cy="718767"/>
            <a:chOff x="716500" y="2993400"/>
            <a:chExt cx="1025050" cy="539075"/>
          </a:xfrm>
        </p:grpSpPr>
        <p:sp>
          <p:nvSpPr>
            <p:cNvPr id="389" name="Google Shape;389;p11"/>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11"/>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11"/>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11"/>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11"/>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1"/>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1"/>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1"/>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030045210"/>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C1D4D2">
            <a:alpha val="0"/>
          </a:srgbClr>
        </a:solidFill>
        <a:effectLst/>
      </p:bgPr>
    </p:bg>
    <p:spTree>
      <p:nvGrpSpPr>
        <p:cNvPr id="1" name="Shape 397"/>
        <p:cNvGrpSpPr/>
        <p:nvPr/>
      </p:nvGrpSpPr>
      <p:grpSpPr>
        <a:xfrm>
          <a:off x="0" y="0"/>
          <a:ext cx="0" cy="0"/>
          <a:chOff x="0" y="0"/>
          <a:chExt cx="0" cy="0"/>
        </a:xfrm>
      </p:grpSpPr>
    </p:spTree>
    <p:extLst>
      <p:ext uri="{BB962C8B-B14F-4D97-AF65-F5344CB8AC3E}">
        <p14:creationId xmlns:p14="http://schemas.microsoft.com/office/powerpoint/2010/main" val="40335078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482178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98"/>
        <p:cNvGrpSpPr/>
        <p:nvPr/>
      </p:nvGrpSpPr>
      <p:grpSpPr>
        <a:xfrm>
          <a:off x="0" y="0"/>
          <a:ext cx="0" cy="0"/>
          <a:chOff x="0" y="0"/>
          <a:chExt cx="0" cy="0"/>
        </a:xfrm>
      </p:grpSpPr>
      <p:sp>
        <p:nvSpPr>
          <p:cNvPr id="399" name="Google Shape;399;p13"/>
          <p:cNvSpPr/>
          <p:nvPr/>
        </p:nvSpPr>
        <p:spPr>
          <a:xfrm>
            <a:off x="10961051" y="868657"/>
            <a:ext cx="93836" cy="92923"/>
          </a:xfrm>
          <a:custGeom>
            <a:avLst/>
            <a:gdLst/>
            <a:ahLst/>
            <a:cxnLst/>
            <a:rect l="l" t="t" r="r" b="b"/>
            <a:pathLst>
              <a:path w="2056" h="2036" extrusionOk="0">
                <a:moveTo>
                  <a:pt x="2055" y="1028"/>
                </a:moveTo>
                <a:cubicBezTo>
                  <a:pt x="2055" y="457"/>
                  <a:pt x="1599" y="0"/>
                  <a:pt x="1028" y="0"/>
                </a:cubicBezTo>
                <a:cubicBezTo>
                  <a:pt x="457" y="0"/>
                  <a:pt x="1" y="457"/>
                  <a:pt x="1" y="1028"/>
                </a:cubicBezTo>
                <a:cubicBezTo>
                  <a:pt x="1" y="1579"/>
                  <a:pt x="457" y="2036"/>
                  <a:pt x="1028" y="2036"/>
                </a:cubicBezTo>
                <a:cubicBezTo>
                  <a:pt x="1580" y="2036"/>
                  <a:pt x="2055" y="1560"/>
                  <a:pt x="2055" y="1028"/>
                </a:cubicBezTo>
                <a:close/>
              </a:path>
            </a:pathLst>
          </a:custGeom>
          <a:solidFill>
            <a:srgbClr val="E8D4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0" name="Google Shape;400;p13"/>
          <p:cNvSpPr/>
          <p:nvPr/>
        </p:nvSpPr>
        <p:spPr>
          <a:xfrm>
            <a:off x="11376867" y="688978"/>
            <a:ext cx="47831" cy="48652"/>
          </a:xfrm>
          <a:custGeom>
            <a:avLst/>
            <a:gdLst/>
            <a:ahLst/>
            <a:cxnLst/>
            <a:rect l="l" t="t" r="r" b="b"/>
            <a:pathLst>
              <a:path w="1048" h="1066" extrusionOk="0">
                <a:moveTo>
                  <a:pt x="1047" y="533"/>
                </a:moveTo>
                <a:cubicBezTo>
                  <a:pt x="1047" y="247"/>
                  <a:pt x="819" y="0"/>
                  <a:pt x="533" y="0"/>
                </a:cubicBezTo>
                <a:cubicBezTo>
                  <a:pt x="229" y="0"/>
                  <a:pt x="1" y="247"/>
                  <a:pt x="1" y="533"/>
                </a:cubicBezTo>
                <a:cubicBezTo>
                  <a:pt x="1" y="818"/>
                  <a:pt x="229" y="1065"/>
                  <a:pt x="533" y="1065"/>
                </a:cubicBezTo>
                <a:cubicBezTo>
                  <a:pt x="819" y="1065"/>
                  <a:pt x="1047" y="818"/>
                  <a:pt x="1047" y="533"/>
                </a:cubicBezTo>
                <a:close/>
              </a:path>
            </a:pathLst>
          </a:custGeom>
          <a:solidFill>
            <a:srgbClr val="CBA55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1" name="Google Shape;401;p13"/>
          <p:cNvSpPr/>
          <p:nvPr/>
        </p:nvSpPr>
        <p:spPr>
          <a:xfrm>
            <a:off x="11264049" y="464983"/>
            <a:ext cx="56457" cy="56503"/>
          </a:xfrm>
          <a:custGeom>
            <a:avLst/>
            <a:gdLst/>
            <a:ahLst/>
            <a:cxnLst/>
            <a:rect l="l" t="t" r="r" b="b"/>
            <a:pathLst>
              <a:path w="1237" h="1238" extrusionOk="0">
                <a:moveTo>
                  <a:pt x="1237" y="609"/>
                </a:moveTo>
                <a:cubicBezTo>
                  <a:pt x="1237" y="286"/>
                  <a:pt x="951" y="1"/>
                  <a:pt x="628" y="1"/>
                </a:cubicBezTo>
                <a:cubicBezTo>
                  <a:pt x="285" y="1"/>
                  <a:pt x="0" y="286"/>
                  <a:pt x="0" y="609"/>
                </a:cubicBezTo>
                <a:cubicBezTo>
                  <a:pt x="0" y="952"/>
                  <a:pt x="285" y="1237"/>
                  <a:pt x="628" y="1237"/>
                </a:cubicBezTo>
                <a:cubicBezTo>
                  <a:pt x="970" y="1237"/>
                  <a:pt x="1237" y="971"/>
                  <a:pt x="1237" y="609"/>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2" name="Google Shape;402;p13"/>
          <p:cNvSpPr txBox="1">
            <a:spLocks noGrp="1"/>
          </p:cNvSpPr>
          <p:nvPr>
            <p:ph type="title"/>
          </p:nvPr>
        </p:nvSpPr>
        <p:spPr>
          <a:xfrm>
            <a:off x="6161733" y="4234600"/>
            <a:ext cx="5076800" cy="70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667">
                <a:solidFill>
                  <a:schemeClr val="accent6"/>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403" name="Google Shape;403;p13"/>
          <p:cNvSpPr txBox="1">
            <a:spLocks noGrp="1"/>
          </p:cNvSpPr>
          <p:nvPr>
            <p:ph type="subTitle" idx="1"/>
          </p:nvPr>
        </p:nvSpPr>
        <p:spPr>
          <a:xfrm>
            <a:off x="5291333" y="1914200"/>
            <a:ext cx="5947200" cy="232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333">
                <a:solidFill>
                  <a:schemeClr val="accent6"/>
                </a:solidFill>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grpSp>
        <p:nvGrpSpPr>
          <p:cNvPr id="404" name="Google Shape;404;p13"/>
          <p:cNvGrpSpPr/>
          <p:nvPr/>
        </p:nvGrpSpPr>
        <p:grpSpPr>
          <a:xfrm>
            <a:off x="0" y="-51867"/>
            <a:ext cx="5323288" cy="6910216"/>
            <a:chOff x="-3" y="-37"/>
            <a:chExt cx="3992466" cy="5143571"/>
          </a:xfrm>
        </p:grpSpPr>
        <p:sp>
          <p:nvSpPr>
            <p:cNvPr id="405" name="Google Shape;405;p13"/>
            <p:cNvSpPr/>
            <p:nvPr/>
          </p:nvSpPr>
          <p:spPr>
            <a:xfrm>
              <a:off x="-3" y="16263"/>
              <a:ext cx="3621977" cy="5126627"/>
            </a:xfrm>
            <a:custGeom>
              <a:avLst/>
              <a:gdLst/>
              <a:ahLst/>
              <a:cxnLst/>
              <a:rect l="l" t="t" r="r" b="b"/>
              <a:pathLst>
                <a:path w="139347" h="149770" extrusionOk="0">
                  <a:moveTo>
                    <a:pt x="93868" y="83178"/>
                  </a:moveTo>
                  <a:cubicBezTo>
                    <a:pt x="99935" y="93221"/>
                    <a:pt x="117758" y="107448"/>
                    <a:pt x="125690" y="117035"/>
                  </a:cubicBezTo>
                  <a:cubicBezTo>
                    <a:pt x="133127" y="126032"/>
                    <a:pt x="139347" y="136721"/>
                    <a:pt x="139023" y="149770"/>
                  </a:cubicBezTo>
                  <a:lnTo>
                    <a:pt x="0" y="149770"/>
                  </a:lnTo>
                  <a:lnTo>
                    <a:pt x="0" y="0"/>
                  </a:lnTo>
                  <a:lnTo>
                    <a:pt x="50082" y="0"/>
                  </a:lnTo>
                  <a:cubicBezTo>
                    <a:pt x="50082" y="0"/>
                    <a:pt x="79412" y="4337"/>
                    <a:pt x="83387" y="49949"/>
                  </a:cubicBezTo>
                  <a:cubicBezTo>
                    <a:pt x="83387" y="49949"/>
                    <a:pt x="84529" y="69977"/>
                    <a:pt x="93868" y="83178"/>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3"/>
            <p:cNvSpPr/>
            <p:nvPr/>
          </p:nvSpPr>
          <p:spPr>
            <a:xfrm>
              <a:off x="566422" y="16256"/>
              <a:ext cx="3055575" cy="5126627"/>
            </a:xfrm>
            <a:custGeom>
              <a:avLst/>
              <a:gdLst/>
              <a:ahLst/>
              <a:cxnLst/>
              <a:rect l="l" t="t" r="r" b="b"/>
              <a:pathLst>
                <a:path w="89266" h="149770" fill="none" extrusionOk="0">
                  <a:moveTo>
                    <a:pt x="1" y="0"/>
                  </a:moveTo>
                  <a:cubicBezTo>
                    <a:pt x="1" y="0"/>
                    <a:pt x="29331" y="4337"/>
                    <a:pt x="33306" y="49949"/>
                  </a:cubicBezTo>
                  <a:cubicBezTo>
                    <a:pt x="33306" y="49949"/>
                    <a:pt x="34448" y="69977"/>
                    <a:pt x="43787" y="83159"/>
                  </a:cubicBezTo>
                  <a:cubicBezTo>
                    <a:pt x="49854" y="93221"/>
                    <a:pt x="67677" y="107448"/>
                    <a:pt x="75609" y="117016"/>
                  </a:cubicBezTo>
                  <a:cubicBezTo>
                    <a:pt x="83046" y="126032"/>
                    <a:pt x="89266" y="136702"/>
                    <a:pt x="88942" y="149770"/>
                  </a:cubicBezTo>
                </a:path>
              </a:pathLst>
            </a:custGeom>
            <a:noFill/>
            <a:ln w="20925"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3"/>
            <p:cNvSpPr/>
            <p:nvPr/>
          </p:nvSpPr>
          <p:spPr>
            <a:xfrm>
              <a:off x="776726" y="-37"/>
              <a:ext cx="3215737" cy="5143571"/>
            </a:xfrm>
            <a:custGeom>
              <a:avLst/>
              <a:gdLst/>
              <a:ahLst/>
              <a:cxnLst/>
              <a:rect l="l" t="t" r="r" b="b"/>
              <a:pathLst>
                <a:path w="93945" h="150265" fill="none" extrusionOk="0">
                  <a:moveTo>
                    <a:pt x="93621" y="150265"/>
                  </a:moveTo>
                  <a:cubicBezTo>
                    <a:pt x="93944" y="137216"/>
                    <a:pt x="87211" y="127250"/>
                    <a:pt x="79774" y="118234"/>
                  </a:cubicBezTo>
                  <a:cubicBezTo>
                    <a:pt x="71861" y="108666"/>
                    <a:pt x="51319" y="94705"/>
                    <a:pt x="42113" y="82722"/>
                  </a:cubicBezTo>
                  <a:cubicBezTo>
                    <a:pt x="42113" y="82722"/>
                    <a:pt x="33934" y="74543"/>
                    <a:pt x="30624" y="49093"/>
                  </a:cubicBezTo>
                  <a:cubicBezTo>
                    <a:pt x="27353" y="23662"/>
                    <a:pt x="19820" y="8084"/>
                    <a:pt x="1" y="0"/>
                  </a:cubicBezTo>
                </a:path>
              </a:pathLst>
            </a:custGeom>
            <a:noFill/>
            <a:ln w="617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408" name="Google Shape;408;p13"/>
            <p:cNvGrpSpPr/>
            <p:nvPr/>
          </p:nvGrpSpPr>
          <p:grpSpPr>
            <a:xfrm>
              <a:off x="261000" y="856623"/>
              <a:ext cx="2794125" cy="4008728"/>
              <a:chOff x="261000" y="856623"/>
              <a:chExt cx="2794125" cy="4008728"/>
            </a:xfrm>
          </p:grpSpPr>
          <p:sp>
            <p:nvSpPr>
              <p:cNvPr id="409" name="Google Shape;409;p13"/>
              <p:cNvSpPr/>
              <p:nvPr/>
            </p:nvSpPr>
            <p:spPr>
              <a:xfrm>
                <a:off x="325799" y="856623"/>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3"/>
              <p:cNvSpPr/>
              <p:nvPr/>
            </p:nvSpPr>
            <p:spPr>
              <a:xfrm>
                <a:off x="1636174" y="4351627"/>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3"/>
              <p:cNvSpPr/>
              <p:nvPr/>
            </p:nvSpPr>
            <p:spPr>
              <a:xfrm>
                <a:off x="2580500" y="41805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3"/>
              <p:cNvSpPr/>
              <p:nvPr/>
            </p:nvSpPr>
            <p:spPr>
              <a:xfrm>
                <a:off x="261000" y="39920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3"/>
              <p:cNvSpPr/>
              <p:nvPr/>
            </p:nvSpPr>
            <p:spPr>
              <a:xfrm>
                <a:off x="1304675" y="326177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3"/>
              <p:cNvSpPr/>
              <p:nvPr/>
            </p:nvSpPr>
            <p:spPr>
              <a:xfrm>
                <a:off x="1087900" y="11819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3"/>
              <p:cNvSpPr/>
              <p:nvPr/>
            </p:nvSpPr>
            <p:spPr>
              <a:xfrm>
                <a:off x="830050" y="13514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3"/>
              <p:cNvSpPr/>
              <p:nvPr/>
            </p:nvSpPr>
            <p:spPr>
              <a:xfrm>
                <a:off x="2763125" y="42457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417" name="Google Shape;417;p13"/>
          <p:cNvGrpSpPr/>
          <p:nvPr/>
        </p:nvGrpSpPr>
        <p:grpSpPr>
          <a:xfrm>
            <a:off x="-439967" y="2569667"/>
            <a:ext cx="1366733" cy="718767"/>
            <a:chOff x="716500" y="2993400"/>
            <a:chExt cx="1025050" cy="539075"/>
          </a:xfrm>
        </p:grpSpPr>
        <p:sp>
          <p:nvSpPr>
            <p:cNvPr id="418" name="Google Shape;418;p13"/>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3"/>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3"/>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3"/>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3"/>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3"/>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3"/>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3"/>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26" name="Google Shape;426;p13"/>
          <p:cNvGrpSpPr/>
          <p:nvPr/>
        </p:nvGrpSpPr>
        <p:grpSpPr>
          <a:xfrm rot="5400000">
            <a:off x="4079792" y="-894408"/>
            <a:ext cx="6219400" cy="8261984"/>
            <a:chOff x="654150" y="-1325025"/>
            <a:chExt cx="4664550" cy="6196488"/>
          </a:xfrm>
        </p:grpSpPr>
        <p:sp>
          <p:nvSpPr>
            <p:cNvPr id="427" name="Google Shape;427;p13"/>
            <p:cNvSpPr/>
            <p:nvPr/>
          </p:nvSpPr>
          <p:spPr>
            <a:xfrm>
              <a:off x="4759950" y="189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3"/>
            <p:cNvSpPr/>
            <p:nvPr/>
          </p:nvSpPr>
          <p:spPr>
            <a:xfrm>
              <a:off x="4855150" y="-13250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3"/>
            <p:cNvSpPr/>
            <p:nvPr/>
          </p:nvSpPr>
          <p:spPr>
            <a:xfrm>
              <a:off x="44239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3"/>
            <p:cNvSpPr/>
            <p:nvPr/>
          </p:nvSpPr>
          <p:spPr>
            <a:xfrm>
              <a:off x="3351650" y="39889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3"/>
            <p:cNvSpPr/>
            <p:nvPr/>
          </p:nvSpPr>
          <p:spPr>
            <a:xfrm>
              <a:off x="4534000" y="29487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3"/>
            <p:cNvSpPr/>
            <p:nvPr/>
          </p:nvSpPr>
          <p:spPr>
            <a:xfrm>
              <a:off x="3183600" y="2123150"/>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13"/>
            <p:cNvSpPr/>
            <p:nvPr/>
          </p:nvSpPr>
          <p:spPr>
            <a:xfrm>
              <a:off x="654150" y="11976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13"/>
            <p:cNvSpPr/>
            <p:nvPr/>
          </p:nvSpPr>
          <p:spPr>
            <a:xfrm>
              <a:off x="5285225" y="16734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3"/>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02296511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36"/>
        <p:cNvGrpSpPr/>
        <p:nvPr/>
      </p:nvGrpSpPr>
      <p:grpSpPr>
        <a:xfrm>
          <a:off x="0" y="0"/>
          <a:ext cx="0" cy="0"/>
          <a:chOff x="0" y="0"/>
          <a:chExt cx="0" cy="0"/>
        </a:xfrm>
      </p:grpSpPr>
      <p:grpSp>
        <p:nvGrpSpPr>
          <p:cNvPr id="437" name="Google Shape;437;p14"/>
          <p:cNvGrpSpPr/>
          <p:nvPr/>
        </p:nvGrpSpPr>
        <p:grpSpPr>
          <a:xfrm>
            <a:off x="0" y="1"/>
            <a:ext cx="12192015" cy="6857988"/>
            <a:chOff x="0" y="0"/>
            <a:chExt cx="9144011" cy="5143491"/>
          </a:xfrm>
        </p:grpSpPr>
        <p:sp>
          <p:nvSpPr>
            <p:cNvPr id="438" name="Google Shape;438;p14"/>
            <p:cNvSpPr/>
            <p:nvPr/>
          </p:nvSpPr>
          <p:spPr>
            <a:xfrm>
              <a:off x="0" y="1610650"/>
              <a:ext cx="1710952" cy="3525875"/>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4"/>
            <p:cNvSpPr/>
            <p:nvPr/>
          </p:nvSpPr>
          <p:spPr>
            <a:xfrm>
              <a:off x="0" y="0"/>
              <a:ext cx="3210025" cy="2038225"/>
            </a:xfrm>
            <a:custGeom>
              <a:avLst/>
              <a:gdLst/>
              <a:ahLst/>
              <a:cxnLst/>
              <a:rect l="l" t="t" r="r" b="b"/>
              <a:pathLst>
                <a:path w="128401" h="81529" extrusionOk="0">
                  <a:moveTo>
                    <a:pt x="128401" y="0"/>
                  </a:moveTo>
                  <a:lnTo>
                    <a:pt x="0" y="0"/>
                  </a:lnTo>
                  <a:lnTo>
                    <a:pt x="0" y="81529"/>
                  </a:lnTo>
                  <a:cubicBezTo>
                    <a:pt x="12962" y="81529"/>
                    <a:pt x="25461" y="75463"/>
                    <a:pt x="34373" y="66051"/>
                  </a:cubicBezTo>
                  <a:cubicBezTo>
                    <a:pt x="43267" y="56639"/>
                    <a:pt x="50493" y="45363"/>
                    <a:pt x="61252" y="38137"/>
                  </a:cubicBezTo>
                  <a:cubicBezTo>
                    <a:pt x="72501" y="30590"/>
                    <a:pt x="86338" y="28297"/>
                    <a:pt x="99345" y="24568"/>
                  </a:cubicBezTo>
                  <a:cubicBezTo>
                    <a:pt x="112369" y="20813"/>
                    <a:pt x="125555" y="12739"/>
                    <a:pt x="128401" y="0"/>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4"/>
            <p:cNvSpPr/>
            <p:nvPr/>
          </p:nvSpPr>
          <p:spPr>
            <a:xfrm>
              <a:off x="7669550" y="0"/>
              <a:ext cx="1474450" cy="3038500"/>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4"/>
            <p:cNvSpPr/>
            <p:nvPr/>
          </p:nvSpPr>
          <p:spPr>
            <a:xfrm>
              <a:off x="5007200" y="2615653"/>
              <a:ext cx="4136811" cy="2527838"/>
            </a:xfrm>
            <a:custGeom>
              <a:avLst/>
              <a:gdLst/>
              <a:ahLst/>
              <a:cxnLst/>
              <a:rect l="l" t="t" r="r" b="b"/>
              <a:pathLst>
                <a:path w="133424" h="81530" extrusionOk="0">
                  <a:moveTo>
                    <a:pt x="133423" y="1"/>
                  </a:moveTo>
                  <a:lnTo>
                    <a:pt x="133423" y="81530"/>
                  </a:lnTo>
                  <a:lnTo>
                    <a:pt x="0" y="81530"/>
                  </a:ln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4"/>
            <p:cNvSpPr/>
            <p:nvPr/>
          </p:nvSpPr>
          <p:spPr>
            <a:xfrm>
              <a:off x="5007200" y="2615653"/>
              <a:ext cx="4136811" cy="2527838"/>
            </a:xfrm>
            <a:custGeom>
              <a:avLst/>
              <a:gdLst/>
              <a:ahLst/>
              <a:cxnLst/>
              <a:rect l="l" t="t" r="r" b="b"/>
              <a:pathLst>
                <a:path w="133424" h="81530" fill="none" extrusionOk="0">
                  <a:moveTo>
                    <a:pt x="0" y="81530"/>
                  </a:move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4"/>
            <p:cNvSpPr/>
            <p:nvPr/>
          </p:nvSpPr>
          <p:spPr>
            <a:xfrm>
              <a:off x="0" y="200"/>
              <a:ext cx="3210025" cy="2038025"/>
            </a:xfrm>
            <a:custGeom>
              <a:avLst/>
              <a:gdLst/>
              <a:ahLst/>
              <a:cxnLst/>
              <a:rect l="l" t="t" r="r" b="b"/>
              <a:pathLst>
                <a:path w="128401" h="81521" fill="none" extrusionOk="0">
                  <a:moveTo>
                    <a:pt x="0" y="81521"/>
                  </a:moveTo>
                  <a:cubicBezTo>
                    <a:pt x="12962" y="81521"/>
                    <a:pt x="25461" y="75455"/>
                    <a:pt x="34373" y="66043"/>
                  </a:cubicBezTo>
                  <a:cubicBezTo>
                    <a:pt x="43267" y="56631"/>
                    <a:pt x="50493" y="45355"/>
                    <a:pt x="61252" y="38129"/>
                  </a:cubicBezTo>
                  <a:cubicBezTo>
                    <a:pt x="72501" y="30582"/>
                    <a:pt x="86338" y="28289"/>
                    <a:pt x="99345" y="24560"/>
                  </a:cubicBezTo>
                  <a:cubicBezTo>
                    <a:pt x="112369" y="20823"/>
                    <a:pt x="125555" y="12740"/>
                    <a:pt x="128401"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4"/>
            <p:cNvSpPr/>
            <p:nvPr/>
          </p:nvSpPr>
          <p:spPr>
            <a:xfrm>
              <a:off x="0" y="4132329"/>
              <a:ext cx="3466376" cy="1004413"/>
            </a:xfrm>
            <a:custGeom>
              <a:avLst/>
              <a:gdLst/>
              <a:ahLst/>
              <a:cxnLst/>
              <a:rect l="l" t="t" r="r" b="b"/>
              <a:pathLst>
                <a:path w="119489" h="34623" fill="none" extrusionOk="0">
                  <a:moveTo>
                    <a:pt x="0" y="6067"/>
                  </a:moveTo>
                  <a:cubicBezTo>
                    <a:pt x="7931" y="1910"/>
                    <a:pt x="19430" y="0"/>
                    <a:pt x="29654" y="3194"/>
                  </a:cubicBezTo>
                  <a:cubicBezTo>
                    <a:pt x="40145" y="6459"/>
                    <a:pt x="46862" y="15104"/>
                    <a:pt x="57229" y="18645"/>
                  </a:cubicBezTo>
                  <a:cubicBezTo>
                    <a:pt x="64526" y="21143"/>
                    <a:pt x="72778" y="20885"/>
                    <a:pt x="80682" y="20349"/>
                  </a:cubicBezTo>
                  <a:cubicBezTo>
                    <a:pt x="88586" y="19814"/>
                    <a:pt x="96713" y="19047"/>
                    <a:pt x="104358" y="20608"/>
                  </a:cubicBezTo>
                  <a:cubicBezTo>
                    <a:pt x="114180" y="22615"/>
                    <a:pt x="118204" y="28369"/>
                    <a:pt x="119488" y="34623"/>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4"/>
            <p:cNvSpPr/>
            <p:nvPr/>
          </p:nvSpPr>
          <p:spPr>
            <a:xfrm>
              <a:off x="4869675" y="0"/>
              <a:ext cx="4274325" cy="901025"/>
            </a:xfrm>
            <a:custGeom>
              <a:avLst/>
              <a:gdLst/>
              <a:ahLst/>
              <a:cxnLst/>
              <a:rect l="l" t="t" r="r" b="b"/>
              <a:pathLst>
                <a:path w="170973" h="36041" fill="none" extrusionOk="0">
                  <a:moveTo>
                    <a:pt x="1" y="0"/>
                  </a:moveTo>
                  <a:cubicBezTo>
                    <a:pt x="5969" y="12382"/>
                    <a:pt x="23677" y="17583"/>
                    <a:pt x="41760" y="15514"/>
                  </a:cubicBezTo>
                  <a:cubicBezTo>
                    <a:pt x="61966" y="13194"/>
                    <a:pt x="79300" y="7351"/>
                    <a:pt x="98712" y="11936"/>
                  </a:cubicBezTo>
                  <a:cubicBezTo>
                    <a:pt x="112531" y="15201"/>
                    <a:pt x="122843" y="23846"/>
                    <a:pt x="133040" y="29760"/>
                  </a:cubicBezTo>
                  <a:cubicBezTo>
                    <a:pt x="143808" y="36032"/>
                    <a:pt x="162266" y="36041"/>
                    <a:pt x="170972" y="28190"/>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46" name="Google Shape;446;p14"/>
          <p:cNvSpPr/>
          <p:nvPr/>
        </p:nvSpPr>
        <p:spPr>
          <a:xfrm>
            <a:off x="803268" y="6217034"/>
            <a:ext cx="632833" cy="316433"/>
          </a:xfrm>
          <a:custGeom>
            <a:avLst/>
            <a:gdLst/>
            <a:ahLst/>
            <a:cxnLst/>
            <a:rect l="l" t="t" r="r" b="b"/>
            <a:pathLst>
              <a:path w="18985" h="9493" fill="none" extrusionOk="0">
                <a:moveTo>
                  <a:pt x="18984" y="9492"/>
                </a:moveTo>
                <a:cubicBezTo>
                  <a:pt x="18984" y="4247"/>
                  <a:pt x="14729" y="0"/>
                  <a:pt x="9492" y="0"/>
                </a:cubicBezTo>
                <a:cubicBezTo>
                  <a:pt x="4247" y="0"/>
                  <a:pt x="0" y="4247"/>
                  <a:pt x="0"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7" name="Google Shape;447;p14"/>
          <p:cNvSpPr/>
          <p:nvPr/>
        </p:nvSpPr>
        <p:spPr>
          <a:xfrm>
            <a:off x="955334" y="1066200"/>
            <a:ext cx="632533" cy="316400"/>
          </a:xfrm>
          <a:custGeom>
            <a:avLst/>
            <a:gdLst/>
            <a:ahLst/>
            <a:cxnLst/>
            <a:rect l="l" t="t" r="r" b="b"/>
            <a:pathLst>
              <a:path w="18976" h="9492" fill="none" extrusionOk="0">
                <a:moveTo>
                  <a:pt x="18976" y="9492"/>
                </a:moveTo>
                <a:cubicBezTo>
                  <a:pt x="18976" y="4246"/>
                  <a:pt x="14729" y="0"/>
                  <a:pt x="9493" y="0"/>
                </a:cubicBezTo>
                <a:cubicBezTo>
                  <a:pt x="4247" y="0"/>
                  <a:pt x="1" y="424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8" name="Google Shape;448;p14"/>
          <p:cNvSpPr/>
          <p:nvPr/>
        </p:nvSpPr>
        <p:spPr>
          <a:xfrm>
            <a:off x="7996468" y="63369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9" name="Google Shape;449;p14"/>
          <p:cNvSpPr/>
          <p:nvPr/>
        </p:nvSpPr>
        <p:spPr>
          <a:xfrm>
            <a:off x="9557368" y="1128601"/>
            <a:ext cx="632833" cy="316433"/>
          </a:xfrm>
          <a:custGeom>
            <a:avLst/>
            <a:gdLst/>
            <a:ahLst/>
            <a:cxnLst/>
            <a:rect l="l" t="t" r="r" b="b"/>
            <a:pathLst>
              <a:path w="18985" h="9493" fill="none" extrusionOk="0">
                <a:moveTo>
                  <a:pt x="18985" y="9492"/>
                </a:moveTo>
                <a:cubicBezTo>
                  <a:pt x="18985" y="4256"/>
                  <a:pt x="14738" y="0"/>
                  <a:pt x="9493" y="0"/>
                </a:cubicBezTo>
                <a:cubicBezTo>
                  <a:pt x="4256" y="0"/>
                  <a:pt x="1" y="4256"/>
                  <a:pt x="1" y="9492"/>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50" name="Google Shape;450;p14"/>
          <p:cNvGrpSpPr/>
          <p:nvPr/>
        </p:nvGrpSpPr>
        <p:grpSpPr>
          <a:xfrm>
            <a:off x="10780300" y="5822600"/>
            <a:ext cx="1222200" cy="644133"/>
            <a:chOff x="5349650" y="3980525"/>
            <a:chExt cx="916650" cy="483100"/>
          </a:xfrm>
        </p:grpSpPr>
        <p:sp>
          <p:nvSpPr>
            <p:cNvPr id="451" name="Google Shape;451;p14"/>
            <p:cNvSpPr/>
            <p:nvPr/>
          </p:nvSpPr>
          <p:spPr>
            <a:xfrm>
              <a:off x="5349650" y="3980525"/>
              <a:ext cx="916650" cy="24325"/>
            </a:xfrm>
            <a:custGeom>
              <a:avLst/>
              <a:gdLst/>
              <a:ahLst/>
              <a:cxnLst/>
              <a:rect l="l" t="t" r="r" b="b"/>
              <a:pathLst>
                <a:path w="36666" h="973" fill="none" extrusionOk="0">
                  <a:moveTo>
                    <a:pt x="0" y="0"/>
                  </a:moveTo>
                  <a:cubicBezTo>
                    <a:pt x="3051" y="0"/>
                    <a:pt x="3051" y="973"/>
                    <a:pt x="6111" y="973"/>
                  </a:cubicBezTo>
                  <a:cubicBezTo>
                    <a:pt x="9162" y="973"/>
                    <a:pt x="9162" y="0"/>
                    <a:pt x="12222" y="0"/>
                  </a:cubicBezTo>
                  <a:cubicBezTo>
                    <a:pt x="15273" y="0"/>
                    <a:pt x="15273" y="973"/>
                    <a:pt x="18333" y="973"/>
                  </a:cubicBezTo>
                  <a:cubicBezTo>
                    <a:pt x="21384" y="973"/>
                    <a:pt x="21384" y="0"/>
                    <a:pt x="24444" y="0"/>
                  </a:cubicBezTo>
                  <a:cubicBezTo>
                    <a:pt x="27495" y="0"/>
                    <a:pt x="27495" y="973"/>
                    <a:pt x="30555" y="973"/>
                  </a:cubicBezTo>
                  <a:cubicBezTo>
                    <a:pt x="33606" y="973"/>
                    <a:pt x="33606" y="0"/>
                    <a:pt x="36666" y="0"/>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4"/>
            <p:cNvSpPr/>
            <p:nvPr/>
          </p:nvSpPr>
          <p:spPr>
            <a:xfrm>
              <a:off x="5349650" y="4046075"/>
              <a:ext cx="916650" cy="24350"/>
            </a:xfrm>
            <a:custGeom>
              <a:avLst/>
              <a:gdLst/>
              <a:ahLst/>
              <a:cxnLst/>
              <a:rect l="l" t="t" r="r" b="b"/>
              <a:pathLst>
                <a:path w="36666" h="974" fill="none" extrusionOk="0">
                  <a:moveTo>
                    <a:pt x="0" y="1"/>
                  </a:moveTo>
                  <a:cubicBezTo>
                    <a:pt x="3051" y="1"/>
                    <a:pt x="3051" y="973"/>
                    <a:pt x="6111" y="973"/>
                  </a:cubicBezTo>
                  <a:cubicBezTo>
                    <a:pt x="9162" y="973"/>
                    <a:pt x="9162" y="1"/>
                    <a:pt x="12222" y="1"/>
                  </a:cubicBezTo>
                  <a:cubicBezTo>
                    <a:pt x="15273" y="1"/>
                    <a:pt x="15273" y="973"/>
                    <a:pt x="18333" y="973"/>
                  </a:cubicBezTo>
                  <a:cubicBezTo>
                    <a:pt x="21384" y="973"/>
                    <a:pt x="21384" y="1"/>
                    <a:pt x="24444" y="1"/>
                  </a:cubicBezTo>
                  <a:cubicBezTo>
                    <a:pt x="27495" y="1"/>
                    <a:pt x="27495" y="973"/>
                    <a:pt x="30555" y="973"/>
                  </a:cubicBezTo>
                  <a:cubicBezTo>
                    <a:pt x="33606" y="973"/>
                    <a:pt x="33606" y="1"/>
                    <a:pt x="36666" y="1"/>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4"/>
            <p:cNvSpPr/>
            <p:nvPr/>
          </p:nvSpPr>
          <p:spPr>
            <a:xfrm>
              <a:off x="5349650" y="4111650"/>
              <a:ext cx="916650" cy="24125"/>
            </a:xfrm>
            <a:custGeom>
              <a:avLst/>
              <a:gdLst/>
              <a:ahLst/>
              <a:cxnLst/>
              <a:rect l="l" t="t" r="r" b="b"/>
              <a:pathLst>
                <a:path w="36666" h="965" fill="none" extrusionOk="0">
                  <a:moveTo>
                    <a:pt x="0" y="1"/>
                  </a:moveTo>
                  <a:cubicBezTo>
                    <a:pt x="3051" y="1"/>
                    <a:pt x="3051" y="964"/>
                    <a:pt x="6111" y="964"/>
                  </a:cubicBezTo>
                  <a:cubicBezTo>
                    <a:pt x="9162" y="964"/>
                    <a:pt x="9162" y="1"/>
                    <a:pt x="12222" y="1"/>
                  </a:cubicBezTo>
                  <a:cubicBezTo>
                    <a:pt x="15273" y="1"/>
                    <a:pt x="15273" y="964"/>
                    <a:pt x="18333" y="964"/>
                  </a:cubicBezTo>
                  <a:cubicBezTo>
                    <a:pt x="21384" y="964"/>
                    <a:pt x="21384" y="1"/>
                    <a:pt x="24444" y="1"/>
                  </a:cubicBezTo>
                  <a:cubicBezTo>
                    <a:pt x="27495" y="1"/>
                    <a:pt x="27495" y="964"/>
                    <a:pt x="30555" y="964"/>
                  </a:cubicBezTo>
                  <a:cubicBezTo>
                    <a:pt x="33606" y="964"/>
                    <a:pt x="33606" y="1"/>
                    <a:pt x="36666" y="1"/>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4"/>
            <p:cNvSpPr/>
            <p:nvPr/>
          </p:nvSpPr>
          <p:spPr>
            <a:xfrm>
              <a:off x="5349650" y="4177450"/>
              <a:ext cx="916650" cy="24100"/>
            </a:xfrm>
            <a:custGeom>
              <a:avLst/>
              <a:gdLst/>
              <a:ahLst/>
              <a:cxnLst/>
              <a:rect l="l" t="t" r="r" b="b"/>
              <a:pathLst>
                <a:path w="36666" h="964" fill="none" extrusionOk="0">
                  <a:moveTo>
                    <a:pt x="0" y="0"/>
                  </a:moveTo>
                  <a:cubicBezTo>
                    <a:pt x="3051" y="0"/>
                    <a:pt x="3051" y="964"/>
                    <a:pt x="6111" y="964"/>
                  </a:cubicBezTo>
                  <a:cubicBezTo>
                    <a:pt x="9162" y="964"/>
                    <a:pt x="9162" y="0"/>
                    <a:pt x="12222" y="0"/>
                  </a:cubicBezTo>
                  <a:cubicBezTo>
                    <a:pt x="15273" y="0"/>
                    <a:pt x="15273" y="964"/>
                    <a:pt x="18333" y="964"/>
                  </a:cubicBezTo>
                  <a:cubicBezTo>
                    <a:pt x="21384" y="964"/>
                    <a:pt x="21384" y="0"/>
                    <a:pt x="24444" y="0"/>
                  </a:cubicBezTo>
                  <a:cubicBezTo>
                    <a:pt x="27495" y="0"/>
                    <a:pt x="27495" y="964"/>
                    <a:pt x="30555" y="964"/>
                  </a:cubicBezTo>
                  <a:cubicBezTo>
                    <a:pt x="33606" y="964"/>
                    <a:pt x="33606" y="0"/>
                    <a:pt x="36666" y="0"/>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4"/>
            <p:cNvSpPr/>
            <p:nvPr/>
          </p:nvSpPr>
          <p:spPr>
            <a:xfrm>
              <a:off x="5349650" y="4242800"/>
              <a:ext cx="916650" cy="24325"/>
            </a:xfrm>
            <a:custGeom>
              <a:avLst/>
              <a:gdLst/>
              <a:ahLst/>
              <a:cxnLst/>
              <a:rect l="l" t="t" r="r" b="b"/>
              <a:pathLst>
                <a:path w="36666" h="973" fill="none" extrusionOk="0">
                  <a:moveTo>
                    <a:pt x="0" y="0"/>
                  </a:moveTo>
                  <a:cubicBezTo>
                    <a:pt x="3051" y="0"/>
                    <a:pt x="3051" y="973"/>
                    <a:pt x="6111" y="973"/>
                  </a:cubicBezTo>
                  <a:cubicBezTo>
                    <a:pt x="9162" y="973"/>
                    <a:pt x="9162" y="0"/>
                    <a:pt x="12222" y="0"/>
                  </a:cubicBezTo>
                  <a:cubicBezTo>
                    <a:pt x="15273" y="0"/>
                    <a:pt x="15273" y="973"/>
                    <a:pt x="18333" y="973"/>
                  </a:cubicBezTo>
                  <a:cubicBezTo>
                    <a:pt x="21384" y="973"/>
                    <a:pt x="21384" y="0"/>
                    <a:pt x="24444" y="0"/>
                  </a:cubicBezTo>
                  <a:cubicBezTo>
                    <a:pt x="27495" y="0"/>
                    <a:pt x="27495" y="973"/>
                    <a:pt x="30555" y="973"/>
                  </a:cubicBezTo>
                  <a:cubicBezTo>
                    <a:pt x="33606" y="973"/>
                    <a:pt x="33606" y="0"/>
                    <a:pt x="36666" y="0"/>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14"/>
            <p:cNvSpPr/>
            <p:nvPr/>
          </p:nvSpPr>
          <p:spPr>
            <a:xfrm>
              <a:off x="5349650" y="4308375"/>
              <a:ext cx="916650" cy="24325"/>
            </a:xfrm>
            <a:custGeom>
              <a:avLst/>
              <a:gdLst/>
              <a:ahLst/>
              <a:cxnLst/>
              <a:rect l="l" t="t" r="r" b="b"/>
              <a:pathLst>
                <a:path w="36666" h="973" fill="none" extrusionOk="0">
                  <a:moveTo>
                    <a:pt x="0" y="0"/>
                  </a:moveTo>
                  <a:cubicBezTo>
                    <a:pt x="3051" y="0"/>
                    <a:pt x="3051" y="972"/>
                    <a:pt x="6111" y="972"/>
                  </a:cubicBezTo>
                  <a:cubicBezTo>
                    <a:pt x="9162" y="972"/>
                    <a:pt x="9162" y="0"/>
                    <a:pt x="12222" y="0"/>
                  </a:cubicBezTo>
                  <a:cubicBezTo>
                    <a:pt x="15273" y="0"/>
                    <a:pt x="15273" y="972"/>
                    <a:pt x="18333" y="972"/>
                  </a:cubicBezTo>
                  <a:cubicBezTo>
                    <a:pt x="21384" y="972"/>
                    <a:pt x="21384" y="0"/>
                    <a:pt x="24444" y="0"/>
                  </a:cubicBezTo>
                  <a:cubicBezTo>
                    <a:pt x="27495" y="0"/>
                    <a:pt x="27495" y="972"/>
                    <a:pt x="30555" y="972"/>
                  </a:cubicBezTo>
                  <a:cubicBezTo>
                    <a:pt x="33606" y="972"/>
                    <a:pt x="33606" y="0"/>
                    <a:pt x="36666" y="0"/>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14"/>
            <p:cNvSpPr/>
            <p:nvPr/>
          </p:nvSpPr>
          <p:spPr>
            <a:xfrm>
              <a:off x="5349650" y="4373925"/>
              <a:ext cx="916650" cy="24350"/>
            </a:xfrm>
            <a:custGeom>
              <a:avLst/>
              <a:gdLst/>
              <a:ahLst/>
              <a:cxnLst/>
              <a:rect l="l" t="t" r="r" b="b"/>
              <a:pathLst>
                <a:path w="36666" h="974" fill="none" extrusionOk="0">
                  <a:moveTo>
                    <a:pt x="0" y="1"/>
                  </a:moveTo>
                  <a:cubicBezTo>
                    <a:pt x="3051" y="1"/>
                    <a:pt x="3051" y="973"/>
                    <a:pt x="6111" y="973"/>
                  </a:cubicBezTo>
                  <a:cubicBezTo>
                    <a:pt x="9162" y="973"/>
                    <a:pt x="9162" y="1"/>
                    <a:pt x="12222" y="1"/>
                  </a:cubicBezTo>
                  <a:cubicBezTo>
                    <a:pt x="15273" y="1"/>
                    <a:pt x="15273" y="973"/>
                    <a:pt x="18333" y="973"/>
                  </a:cubicBezTo>
                  <a:cubicBezTo>
                    <a:pt x="21384" y="973"/>
                    <a:pt x="21384" y="1"/>
                    <a:pt x="24444" y="1"/>
                  </a:cubicBezTo>
                  <a:cubicBezTo>
                    <a:pt x="27495" y="1"/>
                    <a:pt x="27495" y="973"/>
                    <a:pt x="30555" y="973"/>
                  </a:cubicBezTo>
                  <a:cubicBezTo>
                    <a:pt x="33606" y="973"/>
                    <a:pt x="33606" y="1"/>
                    <a:pt x="36666" y="1"/>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14"/>
            <p:cNvSpPr/>
            <p:nvPr/>
          </p:nvSpPr>
          <p:spPr>
            <a:xfrm>
              <a:off x="5349650" y="4439500"/>
              <a:ext cx="916650" cy="24125"/>
            </a:xfrm>
            <a:custGeom>
              <a:avLst/>
              <a:gdLst/>
              <a:ahLst/>
              <a:cxnLst/>
              <a:rect l="l" t="t" r="r" b="b"/>
              <a:pathLst>
                <a:path w="36666" h="965" fill="none" extrusionOk="0">
                  <a:moveTo>
                    <a:pt x="0" y="1"/>
                  </a:moveTo>
                  <a:cubicBezTo>
                    <a:pt x="3051" y="1"/>
                    <a:pt x="3051" y="964"/>
                    <a:pt x="6111" y="964"/>
                  </a:cubicBezTo>
                  <a:cubicBezTo>
                    <a:pt x="9162" y="964"/>
                    <a:pt x="9162" y="1"/>
                    <a:pt x="12222" y="1"/>
                  </a:cubicBezTo>
                  <a:cubicBezTo>
                    <a:pt x="15273" y="1"/>
                    <a:pt x="15273" y="964"/>
                    <a:pt x="18333" y="964"/>
                  </a:cubicBezTo>
                  <a:cubicBezTo>
                    <a:pt x="21384" y="964"/>
                    <a:pt x="21384" y="1"/>
                    <a:pt x="24444" y="1"/>
                  </a:cubicBezTo>
                  <a:cubicBezTo>
                    <a:pt x="27495" y="1"/>
                    <a:pt x="27495" y="964"/>
                    <a:pt x="30555" y="964"/>
                  </a:cubicBezTo>
                  <a:cubicBezTo>
                    <a:pt x="33606" y="964"/>
                    <a:pt x="33606" y="1"/>
                    <a:pt x="36666" y="1"/>
                  </a:cubicBezTo>
                </a:path>
              </a:pathLst>
            </a:custGeom>
            <a:noFill/>
            <a:ln w="292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59" name="Google Shape;459;p14"/>
          <p:cNvGrpSpPr/>
          <p:nvPr/>
        </p:nvGrpSpPr>
        <p:grpSpPr>
          <a:xfrm>
            <a:off x="1436100" y="-257200"/>
            <a:ext cx="1027733" cy="540933"/>
            <a:chOff x="4083075" y="1500475"/>
            <a:chExt cx="770800" cy="405700"/>
          </a:xfrm>
        </p:grpSpPr>
        <p:sp>
          <p:nvSpPr>
            <p:cNvPr id="460" name="Google Shape;460;p14"/>
            <p:cNvSpPr/>
            <p:nvPr/>
          </p:nvSpPr>
          <p:spPr>
            <a:xfrm>
              <a:off x="4083075" y="1500475"/>
              <a:ext cx="770800" cy="20325"/>
            </a:xfrm>
            <a:custGeom>
              <a:avLst/>
              <a:gdLst/>
              <a:ahLst/>
              <a:cxnLst/>
              <a:rect l="l" t="t" r="r" b="b"/>
              <a:pathLst>
                <a:path w="30832" h="813" fill="none" extrusionOk="0">
                  <a:moveTo>
                    <a:pt x="1" y="1"/>
                  </a:moveTo>
                  <a:cubicBezTo>
                    <a:pt x="2570" y="1"/>
                    <a:pt x="2570" y="813"/>
                    <a:pt x="5139" y="813"/>
                  </a:cubicBezTo>
                  <a:cubicBezTo>
                    <a:pt x="7709" y="813"/>
                    <a:pt x="7709" y="1"/>
                    <a:pt x="10269" y="1"/>
                  </a:cubicBezTo>
                  <a:cubicBezTo>
                    <a:pt x="12838" y="1"/>
                    <a:pt x="12838" y="813"/>
                    <a:pt x="15416" y="813"/>
                  </a:cubicBezTo>
                  <a:cubicBezTo>
                    <a:pt x="17977" y="813"/>
                    <a:pt x="17977" y="1"/>
                    <a:pt x="20555" y="1"/>
                  </a:cubicBezTo>
                  <a:cubicBezTo>
                    <a:pt x="23115" y="1"/>
                    <a:pt x="23115" y="813"/>
                    <a:pt x="25693" y="813"/>
                  </a:cubicBezTo>
                  <a:cubicBezTo>
                    <a:pt x="28254" y="813"/>
                    <a:pt x="28254" y="1"/>
                    <a:pt x="30832" y="1"/>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14"/>
            <p:cNvSpPr/>
            <p:nvPr/>
          </p:nvSpPr>
          <p:spPr>
            <a:xfrm>
              <a:off x="4083075" y="1555800"/>
              <a:ext cx="770800" cy="20300"/>
            </a:xfrm>
            <a:custGeom>
              <a:avLst/>
              <a:gdLst/>
              <a:ahLst/>
              <a:cxnLst/>
              <a:rect l="l" t="t" r="r" b="b"/>
              <a:pathLst>
                <a:path w="30832" h="812" fill="none" extrusionOk="0">
                  <a:moveTo>
                    <a:pt x="1" y="0"/>
                  </a:moveTo>
                  <a:cubicBezTo>
                    <a:pt x="2570" y="0"/>
                    <a:pt x="2570" y="812"/>
                    <a:pt x="5139" y="812"/>
                  </a:cubicBezTo>
                  <a:cubicBezTo>
                    <a:pt x="7709" y="812"/>
                    <a:pt x="7709" y="0"/>
                    <a:pt x="10269" y="0"/>
                  </a:cubicBezTo>
                  <a:cubicBezTo>
                    <a:pt x="12838" y="0"/>
                    <a:pt x="12838" y="812"/>
                    <a:pt x="15416" y="812"/>
                  </a:cubicBezTo>
                  <a:cubicBezTo>
                    <a:pt x="17977" y="812"/>
                    <a:pt x="17977" y="0"/>
                    <a:pt x="20555" y="0"/>
                  </a:cubicBezTo>
                  <a:cubicBezTo>
                    <a:pt x="23115" y="0"/>
                    <a:pt x="23115" y="812"/>
                    <a:pt x="25693" y="812"/>
                  </a:cubicBezTo>
                  <a:cubicBezTo>
                    <a:pt x="28254" y="812"/>
                    <a:pt x="28254" y="0"/>
                    <a:pt x="30832" y="0"/>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14"/>
            <p:cNvSpPr/>
            <p:nvPr/>
          </p:nvSpPr>
          <p:spPr>
            <a:xfrm>
              <a:off x="4083075" y="1610650"/>
              <a:ext cx="770800" cy="20325"/>
            </a:xfrm>
            <a:custGeom>
              <a:avLst/>
              <a:gdLst/>
              <a:ahLst/>
              <a:cxnLst/>
              <a:rect l="l" t="t" r="r" b="b"/>
              <a:pathLst>
                <a:path w="30832" h="813" fill="none" extrusionOk="0">
                  <a:moveTo>
                    <a:pt x="1" y="1"/>
                  </a:moveTo>
                  <a:cubicBezTo>
                    <a:pt x="2570" y="1"/>
                    <a:pt x="2570" y="812"/>
                    <a:pt x="5139" y="812"/>
                  </a:cubicBezTo>
                  <a:cubicBezTo>
                    <a:pt x="7709" y="812"/>
                    <a:pt x="7709" y="1"/>
                    <a:pt x="10269" y="1"/>
                  </a:cubicBezTo>
                  <a:cubicBezTo>
                    <a:pt x="12838" y="1"/>
                    <a:pt x="12838" y="812"/>
                    <a:pt x="15416" y="812"/>
                  </a:cubicBezTo>
                  <a:cubicBezTo>
                    <a:pt x="17977" y="812"/>
                    <a:pt x="17977" y="1"/>
                    <a:pt x="20555" y="1"/>
                  </a:cubicBezTo>
                  <a:cubicBezTo>
                    <a:pt x="23115" y="1"/>
                    <a:pt x="23115" y="812"/>
                    <a:pt x="25693" y="812"/>
                  </a:cubicBezTo>
                  <a:cubicBezTo>
                    <a:pt x="28254" y="812"/>
                    <a:pt x="28254" y="1"/>
                    <a:pt x="30832" y="1"/>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4"/>
            <p:cNvSpPr/>
            <p:nvPr/>
          </p:nvSpPr>
          <p:spPr>
            <a:xfrm>
              <a:off x="4083075" y="1665525"/>
              <a:ext cx="770800" cy="20325"/>
            </a:xfrm>
            <a:custGeom>
              <a:avLst/>
              <a:gdLst/>
              <a:ahLst/>
              <a:cxnLst/>
              <a:rect l="l" t="t" r="r" b="b"/>
              <a:pathLst>
                <a:path w="30832" h="813" fill="none" extrusionOk="0">
                  <a:moveTo>
                    <a:pt x="1" y="0"/>
                  </a:moveTo>
                  <a:cubicBezTo>
                    <a:pt x="2570" y="0"/>
                    <a:pt x="2570" y="812"/>
                    <a:pt x="5139" y="812"/>
                  </a:cubicBezTo>
                  <a:cubicBezTo>
                    <a:pt x="7709" y="812"/>
                    <a:pt x="7709" y="0"/>
                    <a:pt x="10269" y="0"/>
                  </a:cubicBezTo>
                  <a:cubicBezTo>
                    <a:pt x="12838" y="0"/>
                    <a:pt x="12838" y="812"/>
                    <a:pt x="15416" y="812"/>
                  </a:cubicBezTo>
                  <a:cubicBezTo>
                    <a:pt x="17977" y="812"/>
                    <a:pt x="17977" y="0"/>
                    <a:pt x="20555" y="0"/>
                  </a:cubicBezTo>
                  <a:cubicBezTo>
                    <a:pt x="23115" y="0"/>
                    <a:pt x="23115" y="812"/>
                    <a:pt x="25693" y="812"/>
                  </a:cubicBezTo>
                  <a:cubicBezTo>
                    <a:pt x="28254" y="812"/>
                    <a:pt x="28254" y="0"/>
                    <a:pt x="30832" y="0"/>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4"/>
            <p:cNvSpPr/>
            <p:nvPr/>
          </p:nvSpPr>
          <p:spPr>
            <a:xfrm>
              <a:off x="4083075" y="1720825"/>
              <a:ext cx="770800" cy="20325"/>
            </a:xfrm>
            <a:custGeom>
              <a:avLst/>
              <a:gdLst/>
              <a:ahLst/>
              <a:cxnLst/>
              <a:rect l="l" t="t" r="r" b="b"/>
              <a:pathLst>
                <a:path w="30832" h="813" fill="none" extrusionOk="0">
                  <a:moveTo>
                    <a:pt x="1" y="1"/>
                  </a:moveTo>
                  <a:cubicBezTo>
                    <a:pt x="2570" y="1"/>
                    <a:pt x="2570" y="812"/>
                    <a:pt x="5139" y="812"/>
                  </a:cubicBezTo>
                  <a:cubicBezTo>
                    <a:pt x="7709" y="812"/>
                    <a:pt x="7709" y="1"/>
                    <a:pt x="10269" y="1"/>
                  </a:cubicBezTo>
                  <a:cubicBezTo>
                    <a:pt x="12838" y="1"/>
                    <a:pt x="12838" y="812"/>
                    <a:pt x="15416" y="812"/>
                  </a:cubicBezTo>
                  <a:cubicBezTo>
                    <a:pt x="17977" y="812"/>
                    <a:pt x="17977" y="1"/>
                    <a:pt x="20555" y="1"/>
                  </a:cubicBezTo>
                  <a:cubicBezTo>
                    <a:pt x="23115" y="1"/>
                    <a:pt x="23115" y="812"/>
                    <a:pt x="25693" y="812"/>
                  </a:cubicBezTo>
                  <a:cubicBezTo>
                    <a:pt x="28254" y="812"/>
                    <a:pt x="28254" y="1"/>
                    <a:pt x="30832" y="1"/>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4"/>
            <p:cNvSpPr/>
            <p:nvPr/>
          </p:nvSpPr>
          <p:spPr>
            <a:xfrm>
              <a:off x="4083075" y="1775700"/>
              <a:ext cx="770800" cy="20325"/>
            </a:xfrm>
            <a:custGeom>
              <a:avLst/>
              <a:gdLst/>
              <a:ahLst/>
              <a:cxnLst/>
              <a:rect l="l" t="t" r="r" b="b"/>
              <a:pathLst>
                <a:path w="30832" h="813" fill="none" extrusionOk="0">
                  <a:moveTo>
                    <a:pt x="1" y="0"/>
                  </a:moveTo>
                  <a:cubicBezTo>
                    <a:pt x="2570" y="0"/>
                    <a:pt x="2570" y="812"/>
                    <a:pt x="5139" y="812"/>
                  </a:cubicBezTo>
                  <a:cubicBezTo>
                    <a:pt x="7709" y="812"/>
                    <a:pt x="7709" y="0"/>
                    <a:pt x="10269" y="0"/>
                  </a:cubicBezTo>
                  <a:cubicBezTo>
                    <a:pt x="12838" y="0"/>
                    <a:pt x="12838" y="812"/>
                    <a:pt x="15416" y="812"/>
                  </a:cubicBezTo>
                  <a:cubicBezTo>
                    <a:pt x="17977" y="812"/>
                    <a:pt x="17977" y="0"/>
                    <a:pt x="20555" y="0"/>
                  </a:cubicBezTo>
                  <a:cubicBezTo>
                    <a:pt x="23115" y="0"/>
                    <a:pt x="23115" y="812"/>
                    <a:pt x="25693" y="812"/>
                  </a:cubicBezTo>
                  <a:cubicBezTo>
                    <a:pt x="28254" y="812"/>
                    <a:pt x="28254" y="0"/>
                    <a:pt x="30832" y="0"/>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4"/>
            <p:cNvSpPr/>
            <p:nvPr/>
          </p:nvSpPr>
          <p:spPr>
            <a:xfrm>
              <a:off x="4083075" y="1830550"/>
              <a:ext cx="770800" cy="20325"/>
            </a:xfrm>
            <a:custGeom>
              <a:avLst/>
              <a:gdLst/>
              <a:ahLst/>
              <a:cxnLst/>
              <a:rect l="l" t="t" r="r" b="b"/>
              <a:pathLst>
                <a:path w="30832" h="813" fill="none" extrusionOk="0">
                  <a:moveTo>
                    <a:pt x="1" y="1"/>
                  </a:moveTo>
                  <a:cubicBezTo>
                    <a:pt x="2570" y="1"/>
                    <a:pt x="2570" y="813"/>
                    <a:pt x="5139" y="813"/>
                  </a:cubicBezTo>
                  <a:cubicBezTo>
                    <a:pt x="7709" y="813"/>
                    <a:pt x="7709" y="1"/>
                    <a:pt x="10269" y="1"/>
                  </a:cubicBezTo>
                  <a:cubicBezTo>
                    <a:pt x="12838" y="1"/>
                    <a:pt x="12838" y="813"/>
                    <a:pt x="15416" y="813"/>
                  </a:cubicBezTo>
                  <a:cubicBezTo>
                    <a:pt x="17977" y="813"/>
                    <a:pt x="17977" y="1"/>
                    <a:pt x="20555" y="1"/>
                  </a:cubicBezTo>
                  <a:cubicBezTo>
                    <a:pt x="23115" y="1"/>
                    <a:pt x="23115" y="813"/>
                    <a:pt x="25693" y="813"/>
                  </a:cubicBezTo>
                  <a:cubicBezTo>
                    <a:pt x="28254" y="813"/>
                    <a:pt x="28254" y="1"/>
                    <a:pt x="30832" y="1"/>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4"/>
            <p:cNvSpPr/>
            <p:nvPr/>
          </p:nvSpPr>
          <p:spPr>
            <a:xfrm>
              <a:off x="4083075" y="1885875"/>
              <a:ext cx="770800" cy="20300"/>
            </a:xfrm>
            <a:custGeom>
              <a:avLst/>
              <a:gdLst/>
              <a:ahLst/>
              <a:cxnLst/>
              <a:rect l="l" t="t" r="r" b="b"/>
              <a:pathLst>
                <a:path w="30832" h="812" fill="none" extrusionOk="0">
                  <a:moveTo>
                    <a:pt x="1" y="0"/>
                  </a:moveTo>
                  <a:cubicBezTo>
                    <a:pt x="2570" y="0"/>
                    <a:pt x="2570" y="812"/>
                    <a:pt x="5139" y="812"/>
                  </a:cubicBezTo>
                  <a:cubicBezTo>
                    <a:pt x="7709" y="812"/>
                    <a:pt x="7709" y="0"/>
                    <a:pt x="10269" y="0"/>
                  </a:cubicBezTo>
                  <a:cubicBezTo>
                    <a:pt x="12838" y="0"/>
                    <a:pt x="12838" y="812"/>
                    <a:pt x="15416" y="812"/>
                  </a:cubicBezTo>
                  <a:cubicBezTo>
                    <a:pt x="17977" y="812"/>
                    <a:pt x="17977" y="0"/>
                    <a:pt x="20555" y="0"/>
                  </a:cubicBezTo>
                  <a:cubicBezTo>
                    <a:pt x="23115" y="0"/>
                    <a:pt x="23115" y="812"/>
                    <a:pt x="25693" y="812"/>
                  </a:cubicBezTo>
                  <a:cubicBezTo>
                    <a:pt x="28254" y="812"/>
                    <a:pt x="28254" y="0"/>
                    <a:pt x="30832" y="0"/>
                  </a:cubicBezTo>
                </a:path>
              </a:pathLst>
            </a:custGeom>
            <a:noFill/>
            <a:ln w="24525"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68" name="Google Shape;468;p14"/>
          <p:cNvGrpSpPr/>
          <p:nvPr/>
        </p:nvGrpSpPr>
        <p:grpSpPr>
          <a:xfrm>
            <a:off x="1638100" y="1202067"/>
            <a:ext cx="8919000" cy="4449067"/>
            <a:chOff x="1228575" y="901550"/>
            <a:chExt cx="6689250" cy="3336800"/>
          </a:xfrm>
        </p:grpSpPr>
        <p:grpSp>
          <p:nvGrpSpPr>
            <p:cNvPr id="469" name="Google Shape;469;p14"/>
            <p:cNvGrpSpPr/>
            <p:nvPr/>
          </p:nvGrpSpPr>
          <p:grpSpPr>
            <a:xfrm>
              <a:off x="1228575" y="901550"/>
              <a:ext cx="5322550" cy="3336800"/>
              <a:chOff x="1228575" y="901550"/>
              <a:chExt cx="5322550" cy="3336800"/>
            </a:xfrm>
          </p:grpSpPr>
          <p:grpSp>
            <p:nvGrpSpPr>
              <p:cNvPr id="470" name="Google Shape;470;p14"/>
              <p:cNvGrpSpPr/>
              <p:nvPr/>
            </p:nvGrpSpPr>
            <p:grpSpPr>
              <a:xfrm>
                <a:off x="1228575" y="1016825"/>
                <a:ext cx="5322550" cy="3221525"/>
                <a:chOff x="1228575" y="1016825"/>
                <a:chExt cx="5322550" cy="3221525"/>
              </a:xfrm>
            </p:grpSpPr>
            <p:sp>
              <p:nvSpPr>
                <p:cNvPr id="471" name="Google Shape;471;p14"/>
                <p:cNvSpPr/>
                <p:nvPr/>
              </p:nvSpPr>
              <p:spPr>
                <a:xfrm>
                  <a:off x="1228575" y="1862450"/>
                  <a:ext cx="66925" cy="66925"/>
                </a:xfrm>
                <a:custGeom>
                  <a:avLst/>
                  <a:gdLst/>
                  <a:ahLst/>
                  <a:cxnLst/>
                  <a:rect l="l" t="t" r="r" b="b"/>
                  <a:pathLst>
                    <a:path w="2677" h="2677" extrusionOk="0">
                      <a:moveTo>
                        <a:pt x="2677" y="1339"/>
                      </a:moveTo>
                      <a:cubicBezTo>
                        <a:pt x="2677" y="2070"/>
                        <a:pt x="2079" y="2677"/>
                        <a:pt x="1339" y="2677"/>
                      </a:cubicBezTo>
                      <a:cubicBezTo>
                        <a:pt x="598" y="2677"/>
                        <a:pt x="0" y="2070"/>
                        <a:pt x="0" y="1339"/>
                      </a:cubicBezTo>
                      <a:cubicBezTo>
                        <a:pt x="0" y="598"/>
                        <a:pt x="598" y="0"/>
                        <a:pt x="1339" y="0"/>
                      </a:cubicBezTo>
                      <a:cubicBezTo>
                        <a:pt x="2079" y="0"/>
                        <a:pt x="2677" y="598"/>
                        <a:pt x="2677" y="133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4"/>
                <p:cNvSpPr/>
                <p:nvPr/>
              </p:nvSpPr>
              <p:spPr>
                <a:xfrm>
                  <a:off x="5038975" y="3953750"/>
                  <a:ext cx="66925" cy="66925"/>
                </a:xfrm>
                <a:custGeom>
                  <a:avLst/>
                  <a:gdLst/>
                  <a:ahLst/>
                  <a:cxnLst/>
                  <a:rect l="l" t="t" r="r" b="b"/>
                  <a:pathLst>
                    <a:path w="2677" h="2677" extrusionOk="0">
                      <a:moveTo>
                        <a:pt x="2677" y="1339"/>
                      </a:moveTo>
                      <a:cubicBezTo>
                        <a:pt x="2677" y="2079"/>
                        <a:pt x="2079" y="2677"/>
                        <a:pt x="1339" y="2677"/>
                      </a:cubicBezTo>
                      <a:cubicBezTo>
                        <a:pt x="598" y="2677"/>
                        <a:pt x="0" y="2079"/>
                        <a:pt x="0" y="1339"/>
                      </a:cubicBezTo>
                      <a:cubicBezTo>
                        <a:pt x="0" y="598"/>
                        <a:pt x="598" y="1"/>
                        <a:pt x="1339" y="1"/>
                      </a:cubicBezTo>
                      <a:cubicBezTo>
                        <a:pt x="2079" y="1"/>
                        <a:pt x="2677" y="598"/>
                        <a:pt x="2677" y="133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4"/>
                <p:cNvSpPr/>
                <p:nvPr/>
              </p:nvSpPr>
              <p:spPr>
                <a:xfrm>
                  <a:off x="4844475" y="1016825"/>
                  <a:ext cx="66950" cy="66950"/>
                </a:xfrm>
                <a:custGeom>
                  <a:avLst/>
                  <a:gdLst/>
                  <a:ahLst/>
                  <a:cxnLst/>
                  <a:rect l="l" t="t" r="r" b="b"/>
                  <a:pathLst>
                    <a:path w="2678" h="2678" extrusionOk="0">
                      <a:moveTo>
                        <a:pt x="2677" y="1339"/>
                      </a:moveTo>
                      <a:cubicBezTo>
                        <a:pt x="2677" y="2079"/>
                        <a:pt x="2079" y="2677"/>
                        <a:pt x="1339" y="2677"/>
                      </a:cubicBezTo>
                      <a:cubicBezTo>
                        <a:pt x="598" y="2677"/>
                        <a:pt x="1" y="2079"/>
                        <a:pt x="1" y="1339"/>
                      </a:cubicBezTo>
                      <a:cubicBezTo>
                        <a:pt x="1" y="599"/>
                        <a:pt x="598" y="1"/>
                        <a:pt x="1339" y="1"/>
                      </a:cubicBezTo>
                      <a:cubicBezTo>
                        <a:pt x="2079" y="1"/>
                        <a:pt x="2677" y="599"/>
                        <a:pt x="2677" y="133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4"/>
                <p:cNvSpPr/>
                <p:nvPr/>
              </p:nvSpPr>
              <p:spPr>
                <a:xfrm>
                  <a:off x="1346325" y="1703425"/>
                  <a:ext cx="33475" cy="33475"/>
                </a:xfrm>
                <a:custGeom>
                  <a:avLst/>
                  <a:gdLst/>
                  <a:ahLst/>
                  <a:cxnLst/>
                  <a:rect l="l" t="t" r="r" b="b"/>
                  <a:pathLst>
                    <a:path w="1339" h="1339" extrusionOk="0">
                      <a:moveTo>
                        <a:pt x="1339" y="670"/>
                      </a:moveTo>
                      <a:cubicBezTo>
                        <a:pt x="1339" y="304"/>
                        <a:pt x="1036" y="1"/>
                        <a:pt x="670" y="1"/>
                      </a:cubicBezTo>
                      <a:cubicBezTo>
                        <a:pt x="304" y="1"/>
                        <a:pt x="1" y="304"/>
                        <a:pt x="1" y="670"/>
                      </a:cubicBezTo>
                      <a:cubicBezTo>
                        <a:pt x="1" y="1036"/>
                        <a:pt x="304" y="1339"/>
                        <a:pt x="670" y="1339"/>
                      </a:cubicBezTo>
                      <a:cubicBezTo>
                        <a:pt x="1044" y="1339"/>
                        <a:pt x="1339" y="1036"/>
                        <a:pt x="1339"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4"/>
                <p:cNvSpPr/>
                <p:nvPr/>
              </p:nvSpPr>
              <p:spPr>
                <a:xfrm>
                  <a:off x="1379775" y="2840850"/>
                  <a:ext cx="33475" cy="33500"/>
                </a:xfrm>
                <a:custGeom>
                  <a:avLst/>
                  <a:gdLst/>
                  <a:ahLst/>
                  <a:cxnLst/>
                  <a:rect l="l" t="t" r="r" b="b"/>
                  <a:pathLst>
                    <a:path w="1339" h="1340" extrusionOk="0">
                      <a:moveTo>
                        <a:pt x="1339" y="670"/>
                      </a:moveTo>
                      <a:cubicBezTo>
                        <a:pt x="1339" y="1036"/>
                        <a:pt x="1036" y="1339"/>
                        <a:pt x="670" y="1339"/>
                      </a:cubicBezTo>
                      <a:cubicBezTo>
                        <a:pt x="295" y="1339"/>
                        <a:pt x="1" y="1036"/>
                        <a:pt x="1" y="670"/>
                      </a:cubicBezTo>
                      <a:cubicBezTo>
                        <a:pt x="1" y="304"/>
                        <a:pt x="295" y="1"/>
                        <a:pt x="670" y="1"/>
                      </a:cubicBezTo>
                      <a:cubicBezTo>
                        <a:pt x="1036" y="1"/>
                        <a:pt x="1339" y="304"/>
                        <a:pt x="1339"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4"/>
                <p:cNvSpPr/>
                <p:nvPr/>
              </p:nvSpPr>
              <p:spPr>
                <a:xfrm>
                  <a:off x="1928875" y="4199750"/>
                  <a:ext cx="33475" cy="33475"/>
                </a:xfrm>
                <a:custGeom>
                  <a:avLst/>
                  <a:gdLst/>
                  <a:ahLst/>
                  <a:cxnLst/>
                  <a:rect l="l" t="t" r="r" b="b"/>
                  <a:pathLst>
                    <a:path w="1339" h="1339" extrusionOk="0">
                      <a:moveTo>
                        <a:pt x="1339" y="670"/>
                      </a:moveTo>
                      <a:cubicBezTo>
                        <a:pt x="1339" y="1035"/>
                        <a:pt x="1044" y="1339"/>
                        <a:pt x="670" y="1339"/>
                      </a:cubicBezTo>
                      <a:cubicBezTo>
                        <a:pt x="304" y="1339"/>
                        <a:pt x="0" y="1035"/>
                        <a:pt x="0" y="670"/>
                      </a:cubicBezTo>
                      <a:cubicBezTo>
                        <a:pt x="0" y="295"/>
                        <a:pt x="304" y="1"/>
                        <a:pt x="670" y="1"/>
                      </a:cubicBezTo>
                      <a:cubicBezTo>
                        <a:pt x="1044" y="1"/>
                        <a:pt x="1339" y="295"/>
                        <a:pt x="1339"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4"/>
                <p:cNvSpPr/>
                <p:nvPr/>
              </p:nvSpPr>
              <p:spPr>
                <a:xfrm>
                  <a:off x="6507150" y="4194400"/>
                  <a:ext cx="43975" cy="43950"/>
                </a:xfrm>
                <a:custGeom>
                  <a:avLst/>
                  <a:gdLst/>
                  <a:ahLst/>
                  <a:cxnLst/>
                  <a:rect l="l" t="t" r="r" b="b"/>
                  <a:pathLst>
                    <a:path w="1759" h="1758" extrusionOk="0">
                      <a:moveTo>
                        <a:pt x="1758" y="884"/>
                      </a:moveTo>
                      <a:cubicBezTo>
                        <a:pt x="1758" y="1365"/>
                        <a:pt x="1366" y="1758"/>
                        <a:pt x="884" y="1758"/>
                      </a:cubicBezTo>
                      <a:cubicBezTo>
                        <a:pt x="393" y="1758"/>
                        <a:pt x="1" y="1365"/>
                        <a:pt x="1" y="884"/>
                      </a:cubicBezTo>
                      <a:cubicBezTo>
                        <a:pt x="1" y="393"/>
                        <a:pt x="393" y="0"/>
                        <a:pt x="884" y="0"/>
                      </a:cubicBezTo>
                      <a:cubicBezTo>
                        <a:pt x="1366" y="0"/>
                        <a:pt x="1758" y="393"/>
                        <a:pt x="1758" y="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4"/>
                <p:cNvSpPr/>
                <p:nvPr/>
              </p:nvSpPr>
              <p:spPr>
                <a:xfrm>
                  <a:off x="2059575" y="4083550"/>
                  <a:ext cx="44175" cy="44200"/>
                </a:xfrm>
                <a:custGeom>
                  <a:avLst/>
                  <a:gdLst/>
                  <a:ahLst/>
                  <a:cxnLst/>
                  <a:rect l="l" t="t" r="r" b="b"/>
                  <a:pathLst>
                    <a:path w="1767" h="1768" extrusionOk="0">
                      <a:moveTo>
                        <a:pt x="1767" y="884"/>
                      </a:moveTo>
                      <a:cubicBezTo>
                        <a:pt x="1767" y="1375"/>
                        <a:pt x="1374" y="1767"/>
                        <a:pt x="883" y="1767"/>
                      </a:cubicBezTo>
                      <a:cubicBezTo>
                        <a:pt x="402" y="1767"/>
                        <a:pt x="0" y="1375"/>
                        <a:pt x="0" y="884"/>
                      </a:cubicBezTo>
                      <a:cubicBezTo>
                        <a:pt x="0" y="402"/>
                        <a:pt x="402" y="1"/>
                        <a:pt x="883" y="1"/>
                      </a:cubicBezTo>
                      <a:cubicBezTo>
                        <a:pt x="1374" y="1"/>
                        <a:pt x="1767" y="402"/>
                        <a:pt x="1767" y="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79" name="Google Shape;479;p14"/>
              <p:cNvSpPr/>
              <p:nvPr/>
            </p:nvSpPr>
            <p:spPr>
              <a:xfrm>
                <a:off x="3176550" y="901550"/>
                <a:ext cx="33475" cy="33500"/>
              </a:xfrm>
              <a:custGeom>
                <a:avLst/>
                <a:gdLst/>
                <a:ahLst/>
                <a:cxnLst/>
                <a:rect l="l" t="t" r="r" b="b"/>
                <a:pathLst>
                  <a:path w="1339" h="1340" extrusionOk="0">
                    <a:moveTo>
                      <a:pt x="1339" y="670"/>
                    </a:moveTo>
                    <a:cubicBezTo>
                      <a:pt x="1339" y="1036"/>
                      <a:pt x="1036" y="1339"/>
                      <a:pt x="670" y="1339"/>
                    </a:cubicBezTo>
                    <a:cubicBezTo>
                      <a:pt x="295" y="1339"/>
                      <a:pt x="1" y="1036"/>
                      <a:pt x="1" y="670"/>
                    </a:cubicBezTo>
                    <a:cubicBezTo>
                      <a:pt x="1" y="295"/>
                      <a:pt x="295" y="1"/>
                      <a:pt x="670" y="1"/>
                    </a:cubicBezTo>
                    <a:cubicBezTo>
                      <a:pt x="1036" y="1"/>
                      <a:pt x="1339" y="295"/>
                      <a:pt x="1339"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80" name="Google Shape;480;p14"/>
            <p:cNvSpPr/>
            <p:nvPr/>
          </p:nvSpPr>
          <p:spPr>
            <a:xfrm>
              <a:off x="7884350" y="1631925"/>
              <a:ext cx="33475" cy="33475"/>
            </a:xfrm>
            <a:custGeom>
              <a:avLst/>
              <a:gdLst/>
              <a:ahLst/>
              <a:cxnLst/>
              <a:rect l="l" t="t" r="r" b="b"/>
              <a:pathLst>
                <a:path w="1339" h="1339" extrusionOk="0">
                  <a:moveTo>
                    <a:pt x="1338" y="670"/>
                  </a:moveTo>
                  <a:cubicBezTo>
                    <a:pt x="1338" y="295"/>
                    <a:pt x="1035" y="0"/>
                    <a:pt x="669" y="0"/>
                  </a:cubicBezTo>
                  <a:cubicBezTo>
                    <a:pt x="295" y="0"/>
                    <a:pt x="0" y="295"/>
                    <a:pt x="0" y="670"/>
                  </a:cubicBezTo>
                  <a:cubicBezTo>
                    <a:pt x="0" y="1035"/>
                    <a:pt x="295" y="1339"/>
                    <a:pt x="669" y="1339"/>
                  </a:cubicBezTo>
                  <a:cubicBezTo>
                    <a:pt x="1035" y="1339"/>
                    <a:pt x="1338" y="1035"/>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4"/>
            <p:cNvSpPr/>
            <p:nvPr/>
          </p:nvSpPr>
          <p:spPr>
            <a:xfrm>
              <a:off x="7642650" y="2743050"/>
              <a:ext cx="44175" cy="44200"/>
            </a:xfrm>
            <a:custGeom>
              <a:avLst/>
              <a:gdLst/>
              <a:ahLst/>
              <a:cxnLst/>
              <a:rect l="l" t="t" r="r" b="b"/>
              <a:pathLst>
                <a:path w="1767" h="1768" extrusionOk="0">
                  <a:moveTo>
                    <a:pt x="1767" y="884"/>
                  </a:moveTo>
                  <a:cubicBezTo>
                    <a:pt x="1767" y="1375"/>
                    <a:pt x="1374" y="1767"/>
                    <a:pt x="884" y="1767"/>
                  </a:cubicBezTo>
                  <a:cubicBezTo>
                    <a:pt x="393" y="1767"/>
                    <a:pt x="1" y="1375"/>
                    <a:pt x="1" y="884"/>
                  </a:cubicBezTo>
                  <a:cubicBezTo>
                    <a:pt x="1" y="402"/>
                    <a:pt x="393" y="1"/>
                    <a:pt x="884" y="1"/>
                  </a:cubicBezTo>
                  <a:cubicBezTo>
                    <a:pt x="1374" y="1"/>
                    <a:pt x="1767" y="402"/>
                    <a:pt x="1767" y="8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82" name="Google Shape;482;p14"/>
          <p:cNvSpPr/>
          <p:nvPr/>
        </p:nvSpPr>
        <p:spPr>
          <a:xfrm>
            <a:off x="604567" y="60416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rgbClr val="E8D4A8"/>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3" name="Google Shape;483;p14"/>
          <p:cNvSpPr/>
          <p:nvPr/>
        </p:nvSpPr>
        <p:spPr>
          <a:xfrm>
            <a:off x="170899" y="580465"/>
            <a:ext cx="892491" cy="892444"/>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4" name="Google Shape;484;p14"/>
          <p:cNvSpPr/>
          <p:nvPr/>
        </p:nvSpPr>
        <p:spPr>
          <a:xfrm>
            <a:off x="10849665" y="4318031"/>
            <a:ext cx="892491" cy="892444"/>
          </a:xfrm>
          <a:custGeom>
            <a:avLst/>
            <a:gdLst/>
            <a:ahLst/>
            <a:cxnLst/>
            <a:rect l="l" t="t" r="r" b="b"/>
            <a:pathLst>
              <a:path w="19555" h="19554" fill="none" extrusionOk="0">
                <a:moveTo>
                  <a:pt x="1" y="19554"/>
                </a:moveTo>
                <a:lnTo>
                  <a:pt x="19554" y="0"/>
                </a:lnTo>
              </a:path>
            </a:pathLst>
          </a:custGeom>
          <a:noFill/>
          <a:ln w="9025" cap="flat" cmpd="sng">
            <a:solidFill>
              <a:srgbClr val="E8D4A8"/>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5" name="Google Shape;485;p14"/>
          <p:cNvSpPr txBox="1">
            <a:spLocks noGrp="1"/>
          </p:cNvSpPr>
          <p:nvPr>
            <p:ph type="subTitle" idx="1"/>
          </p:nvPr>
        </p:nvSpPr>
        <p:spPr>
          <a:xfrm>
            <a:off x="2861200" y="3993400"/>
            <a:ext cx="6469600" cy="9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86" name="Google Shape;486;p14"/>
          <p:cNvSpPr txBox="1">
            <a:spLocks noGrp="1"/>
          </p:cNvSpPr>
          <p:nvPr>
            <p:ph type="title"/>
          </p:nvPr>
        </p:nvSpPr>
        <p:spPr>
          <a:xfrm>
            <a:off x="2861200" y="1944200"/>
            <a:ext cx="6469600" cy="1805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528856578"/>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87"/>
        <p:cNvGrpSpPr/>
        <p:nvPr/>
      </p:nvGrpSpPr>
      <p:grpSpPr>
        <a:xfrm>
          <a:off x="0" y="0"/>
          <a:ext cx="0" cy="0"/>
          <a:chOff x="0" y="0"/>
          <a:chExt cx="0" cy="0"/>
        </a:xfrm>
      </p:grpSpPr>
      <p:sp>
        <p:nvSpPr>
          <p:cNvPr id="488" name="Google Shape;488;p15"/>
          <p:cNvSpPr txBox="1">
            <a:spLocks noGrp="1"/>
          </p:cNvSpPr>
          <p:nvPr>
            <p:ph type="subTitle" idx="1"/>
          </p:nvPr>
        </p:nvSpPr>
        <p:spPr>
          <a:xfrm>
            <a:off x="1721017" y="3137667"/>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489" name="Google Shape;489;p15"/>
          <p:cNvSpPr txBox="1">
            <a:spLocks noGrp="1"/>
          </p:cNvSpPr>
          <p:nvPr>
            <p:ph type="subTitle" idx="2"/>
          </p:nvPr>
        </p:nvSpPr>
        <p:spPr>
          <a:xfrm>
            <a:off x="6594184" y="3137667"/>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lnSpc>
                <a:spcPct val="100000"/>
              </a:lnSpc>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490" name="Google Shape;490;p15"/>
          <p:cNvSpPr txBox="1">
            <a:spLocks noGrp="1"/>
          </p:cNvSpPr>
          <p:nvPr>
            <p:ph type="subTitle" idx="3"/>
          </p:nvPr>
        </p:nvSpPr>
        <p:spPr>
          <a:xfrm>
            <a:off x="1721017" y="3854767"/>
            <a:ext cx="3876800" cy="15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600"/>
              <a:buNone/>
              <a:defRPr>
                <a:solidFill>
                  <a:schemeClr val="accent6"/>
                </a:solidFill>
              </a:defRPr>
            </a:lvl1pPr>
            <a:lvl2pPr lvl="1" algn="ctr" rtl="0">
              <a:lnSpc>
                <a:spcPct val="100000"/>
              </a:lnSpc>
              <a:spcBef>
                <a:spcPts val="0"/>
              </a:spcBef>
              <a:spcAft>
                <a:spcPts val="0"/>
              </a:spcAft>
              <a:buClr>
                <a:schemeClr val="accent6"/>
              </a:buClr>
              <a:buSzPts val="1600"/>
              <a:buNone/>
              <a:defRPr>
                <a:solidFill>
                  <a:schemeClr val="accent6"/>
                </a:solidFill>
              </a:defRPr>
            </a:lvl2pPr>
            <a:lvl3pPr lvl="2" algn="ctr" rtl="0">
              <a:lnSpc>
                <a:spcPct val="100000"/>
              </a:lnSpc>
              <a:spcBef>
                <a:spcPts val="0"/>
              </a:spcBef>
              <a:spcAft>
                <a:spcPts val="0"/>
              </a:spcAft>
              <a:buClr>
                <a:schemeClr val="accent6"/>
              </a:buClr>
              <a:buSzPts val="1600"/>
              <a:buNone/>
              <a:defRPr>
                <a:solidFill>
                  <a:schemeClr val="accent6"/>
                </a:solidFill>
              </a:defRPr>
            </a:lvl3pPr>
            <a:lvl4pPr lvl="3" algn="ctr" rtl="0">
              <a:lnSpc>
                <a:spcPct val="100000"/>
              </a:lnSpc>
              <a:spcBef>
                <a:spcPts val="0"/>
              </a:spcBef>
              <a:spcAft>
                <a:spcPts val="0"/>
              </a:spcAft>
              <a:buClr>
                <a:schemeClr val="accent6"/>
              </a:buClr>
              <a:buSzPts val="1600"/>
              <a:buNone/>
              <a:defRPr>
                <a:solidFill>
                  <a:schemeClr val="accent6"/>
                </a:solidFill>
              </a:defRPr>
            </a:lvl4pPr>
            <a:lvl5pPr lvl="4" algn="ctr" rtl="0">
              <a:lnSpc>
                <a:spcPct val="100000"/>
              </a:lnSpc>
              <a:spcBef>
                <a:spcPts val="0"/>
              </a:spcBef>
              <a:spcAft>
                <a:spcPts val="0"/>
              </a:spcAft>
              <a:buClr>
                <a:schemeClr val="accent6"/>
              </a:buClr>
              <a:buSzPts val="1600"/>
              <a:buNone/>
              <a:defRPr>
                <a:solidFill>
                  <a:schemeClr val="accent6"/>
                </a:solidFill>
              </a:defRPr>
            </a:lvl5pPr>
            <a:lvl6pPr lvl="5" algn="ctr" rtl="0">
              <a:lnSpc>
                <a:spcPct val="100000"/>
              </a:lnSpc>
              <a:spcBef>
                <a:spcPts val="0"/>
              </a:spcBef>
              <a:spcAft>
                <a:spcPts val="0"/>
              </a:spcAft>
              <a:buClr>
                <a:schemeClr val="accent6"/>
              </a:buClr>
              <a:buSzPts val="1600"/>
              <a:buNone/>
              <a:defRPr>
                <a:solidFill>
                  <a:schemeClr val="accent6"/>
                </a:solidFill>
              </a:defRPr>
            </a:lvl6pPr>
            <a:lvl7pPr lvl="6" algn="ctr" rtl="0">
              <a:lnSpc>
                <a:spcPct val="100000"/>
              </a:lnSpc>
              <a:spcBef>
                <a:spcPts val="0"/>
              </a:spcBef>
              <a:spcAft>
                <a:spcPts val="0"/>
              </a:spcAft>
              <a:buClr>
                <a:schemeClr val="accent6"/>
              </a:buClr>
              <a:buSzPts val="1600"/>
              <a:buNone/>
              <a:defRPr>
                <a:solidFill>
                  <a:schemeClr val="accent6"/>
                </a:solidFill>
              </a:defRPr>
            </a:lvl7pPr>
            <a:lvl8pPr lvl="7" algn="ctr" rtl="0">
              <a:lnSpc>
                <a:spcPct val="100000"/>
              </a:lnSpc>
              <a:spcBef>
                <a:spcPts val="0"/>
              </a:spcBef>
              <a:spcAft>
                <a:spcPts val="0"/>
              </a:spcAft>
              <a:buClr>
                <a:schemeClr val="accent6"/>
              </a:buClr>
              <a:buSzPts val="1600"/>
              <a:buNone/>
              <a:defRPr>
                <a:solidFill>
                  <a:schemeClr val="accent6"/>
                </a:solidFill>
              </a:defRPr>
            </a:lvl8pPr>
            <a:lvl9pPr lvl="8" algn="ctr" rtl="0">
              <a:lnSpc>
                <a:spcPct val="100000"/>
              </a:lnSpc>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491" name="Google Shape;491;p15"/>
          <p:cNvSpPr txBox="1">
            <a:spLocks noGrp="1"/>
          </p:cNvSpPr>
          <p:nvPr>
            <p:ph type="subTitle" idx="4"/>
          </p:nvPr>
        </p:nvSpPr>
        <p:spPr>
          <a:xfrm>
            <a:off x="6594184" y="3854767"/>
            <a:ext cx="3876800" cy="15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6"/>
              </a:buClr>
              <a:buSzPts val="1600"/>
              <a:buNone/>
              <a:defRPr>
                <a:solidFill>
                  <a:schemeClr val="accent6"/>
                </a:solidFill>
              </a:defRPr>
            </a:lvl1pPr>
            <a:lvl2pPr lvl="1" algn="ctr" rtl="0">
              <a:lnSpc>
                <a:spcPct val="100000"/>
              </a:lnSpc>
              <a:spcBef>
                <a:spcPts val="0"/>
              </a:spcBef>
              <a:spcAft>
                <a:spcPts val="0"/>
              </a:spcAft>
              <a:buClr>
                <a:schemeClr val="accent6"/>
              </a:buClr>
              <a:buSzPts val="1600"/>
              <a:buNone/>
              <a:defRPr>
                <a:solidFill>
                  <a:schemeClr val="accent6"/>
                </a:solidFill>
              </a:defRPr>
            </a:lvl2pPr>
            <a:lvl3pPr lvl="2" algn="ctr" rtl="0">
              <a:lnSpc>
                <a:spcPct val="100000"/>
              </a:lnSpc>
              <a:spcBef>
                <a:spcPts val="0"/>
              </a:spcBef>
              <a:spcAft>
                <a:spcPts val="0"/>
              </a:spcAft>
              <a:buClr>
                <a:schemeClr val="accent6"/>
              </a:buClr>
              <a:buSzPts val="1600"/>
              <a:buNone/>
              <a:defRPr>
                <a:solidFill>
                  <a:schemeClr val="accent6"/>
                </a:solidFill>
              </a:defRPr>
            </a:lvl3pPr>
            <a:lvl4pPr lvl="3" algn="ctr" rtl="0">
              <a:lnSpc>
                <a:spcPct val="100000"/>
              </a:lnSpc>
              <a:spcBef>
                <a:spcPts val="0"/>
              </a:spcBef>
              <a:spcAft>
                <a:spcPts val="0"/>
              </a:spcAft>
              <a:buClr>
                <a:schemeClr val="accent6"/>
              </a:buClr>
              <a:buSzPts val="1600"/>
              <a:buNone/>
              <a:defRPr>
                <a:solidFill>
                  <a:schemeClr val="accent6"/>
                </a:solidFill>
              </a:defRPr>
            </a:lvl4pPr>
            <a:lvl5pPr lvl="4" algn="ctr" rtl="0">
              <a:lnSpc>
                <a:spcPct val="100000"/>
              </a:lnSpc>
              <a:spcBef>
                <a:spcPts val="0"/>
              </a:spcBef>
              <a:spcAft>
                <a:spcPts val="0"/>
              </a:spcAft>
              <a:buClr>
                <a:schemeClr val="accent6"/>
              </a:buClr>
              <a:buSzPts val="1600"/>
              <a:buNone/>
              <a:defRPr>
                <a:solidFill>
                  <a:schemeClr val="accent6"/>
                </a:solidFill>
              </a:defRPr>
            </a:lvl5pPr>
            <a:lvl6pPr lvl="5" algn="ctr" rtl="0">
              <a:lnSpc>
                <a:spcPct val="100000"/>
              </a:lnSpc>
              <a:spcBef>
                <a:spcPts val="0"/>
              </a:spcBef>
              <a:spcAft>
                <a:spcPts val="0"/>
              </a:spcAft>
              <a:buClr>
                <a:schemeClr val="accent6"/>
              </a:buClr>
              <a:buSzPts val="1600"/>
              <a:buNone/>
              <a:defRPr>
                <a:solidFill>
                  <a:schemeClr val="accent6"/>
                </a:solidFill>
              </a:defRPr>
            </a:lvl6pPr>
            <a:lvl7pPr lvl="6" algn="ctr" rtl="0">
              <a:lnSpc>
                <a:spcPct val="100000"/>
              </a:lnSpc>
              <a:spcBef>
                <a:spcPts val="0"/>
              </a:spcBef>
              <a:spcAft>
                <a:spcPts val="0"/>
              </a:spcAft>
              <a:buClr>
                <a:schemeClr val="accent6"/>
              </a:buClr>
              <a:buSzPts val="1600"/>
              <a:buNone/>
              <a:defRPr>
                <a:solidFill>
                  <a:schemeClr val="accent6"/>
                </a:solidFill>
              </a:defRPr>
            </a:lvl7pPr>
            <a:lvl8pPr lvl="7" algn="ctr" rtl="0">
              <a:lnSpc>
                <a:spcPct val="100000"/>
              </a:lnSpc>
              <a:spcBef>
                <a:spcPts val="0"/>
              </a:spcBef>
              <a:spcAft>
                <a:spcPts val="0"/>
              </a:spcAft>
              <a:buClr>
                <a:schemeClr val="accent6"/>
              </a:buClr>
              <a:buSzPts val="1600"/>
              <a:buNone/>
              <a:defRPr>
                <a:solidFill>
                  <a:schemeClr val="accent6"/>
                </a:solidFill>
              </a:defRPr>
            </a:lvl8pPr>
            <a:lvl9pPr lvl="8" algn="ctr" rtl="0">
              <a:lnSpc>
                <a:spcPct val="100000"/>
              </a:lnSpc>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492" name="Google Shape;492;p1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493" name="Google Shape;493;p15"/>
          <p:cNvGrpSpPr/>
          <p:nvPr/>
        </p:nvGrpSpPr>
        <p:grpSpPr>
          <a:xfrm>
            <a:off x="500934" y="181100"/>
            <a:ext cx="10338500" cy="6494667"/>
            <a:chOff x="299500" y="135825"/>
            <a:chExt cx="7753875" cy="4871000"/>
          </a:xfrm>
        </p:grpSpPr>
        <p:grpSp>
          <p:nvGrpSpPr>
            <p:cNvPr id="494" name="Google Shape;494;p15"/>
            <p:cNvGrpSpPr/>
            <p:nvPr/>
          </p:nvGrpSpPr>
          <p:grpSpPr>
            <a:xfrm>
              <a:off x="299500" y="135825"/>
              <a:ext cx="7753875" cy="4871000"/>
              <a:chOff x="299500" y="135825"/>
              <a:chExt cx="7753875" cy="4871000"/>
            </a:xfrm>
          </p:grpSpPr>
          <p:sp>
            <p:nvSpPr>
              <p:cNvPr id="495" name="Google Shape;495;p15"/>
              <p:cNvSpPr/>
              <p:nvPr/>
            </p:nvSpPr>
            <p:spPr>
              <a:xfrm>
                <a:off x="7253175" y="1358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5"/>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5"/>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5"/>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5"/>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15"/>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1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5"/>
              <p:cNvSpPr/>
              <p:nvPr/>
            </p:nvSpPr>
            <p:spPr>
              <a:xfrm>
                <a:off x="80206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5"/>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5"/>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05" name="Google Shape;505;p15"/>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06" name="Google Shape;506;p15"/>
          <p:cNvSpPr/>
          <p:nvPr/>
        </p:nvSpPr>
        <p:spPr>
          <a:xfrm rot="-7037672">
            <a:off x="8667336" y="2354724"/>
            <a:ext cx="2483512" cy="8808905"/>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7" name="Google Shape;507;p15"/>
          <p:cNvSpPr/>
          <p:nvPr/>
        </p:nvSpPr>
        <p:spPr>
          <a:xfrm rot="-7028071">
            <a:off x="9240771" y="2053345"/>
            <a:ext cx="1971004" cy="684932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8" name="Google Shape;508;p15"/>
          <p:cNvSpPr/>
          <p:nvPr/>
        </p:nvSpPr>
        <p:spPr>
          <a:xfrm rot="-7028071">
            <a:off x="8524221" y="3514263"/>
            <a:ext cx="4907817" cy="6858084"/>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9" name="Google Shape;509;p15"/>
          <p:cNvSpPr/>
          <p:nvPr/>
        </p:nvSpPr>
        <p:spPr>
          <a:xfrm rot="-7028071">
            <a:off x="9187013" y="2429871"/>
            <a:ext cx="2470945" cy="6858084"/>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10" name="Google Shape;510;p15"/>
          <p:cNvGrpSpPr/>
          <p:nvPr/>
        </p:nvGrpSpPr>
        <p:grpSpPr>
          <a:xfrm>
            <a:off x="-967400" y="4523385"/>
            <a:ext cx="1366733" cy="718767"/>
            <a:chOff x="716500" y="2993400"/>
            <a:chExt cx="1025050" cy="539075"/>
          </a:xfrm>
        </p:grpSpPr>
        <p:sp>
          <p:nvSpPr>
            <p:cNvPr id="511" name="Google Shape;511;p15"/>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15"/>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15"/>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15"/>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15"/>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5"/>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5"/>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5"/>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19" name="Google Shape;519;p15"/>
          <p:cNvSpPr/>
          <p:nvPr/>
        </p:nvSpPr>
        <p:spPr>
          <a:xfrm>
            <a:off x="60983" y="56574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0" name="Google Shape;520;p15"/>
          <p:cNvSpPr/>
          <p:nvPr/>
        </p:nvSpPr>
        <p:spPr>
          <a:xfrm>
            <a:off x="11304266" y="54096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1" name="Google Shape;521;p15"/>
          <p:cNvSpPr/>
          <p:nvPr/>
        </p:nvSpPr>
        <p:spPr>
          <a:xfrm>
            <a:off x="60967" y="886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2" name="Google Shape;522;p15"/>
          <p:cNvSpPr/>
          <p:nvPr/>
        </p:nvSpPr>
        <p:spPr>
          <a:xfrm>
            <a:off x="11084201" y="5552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3" name="Google Shape;523;p15"/>
          <p:cNvSpPr/>
          <p:nvPr/>
        </p:nvSpPr>
        <p:spPr>
          <a:xfrm>
            <a:off x="11731767" y="16664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4" name="Google Shape;524;p15"/>
          <p:cNvSpPr/>
          <p:nvPr/>
        </p:nvSpPr>
        <p:spPr>
          <a:xfrm>
            <a:off x="11387968" y="1892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5" name="Google Shape;525;p15"/>
          <p:cNvSpPr/>
          <p:nvPr/>
        </p:nvSpPr>
        <p:spPr>
          <a:xfrm>
            <a:off x="1315000" y="1255767"/>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6" name="Google Shape;526;p15"/>
          <p:cNvSpPr/>
          <p:nvPr/>
        </p:nvSpPr>
        <p:spPr>
          <a:xfrm>
            <a:off x="1694651" y="17287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719229440"/>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27"/>
        <p:cNvGrpSpPr/>
        <p:nvPr/>
      </p:nvGrpSpPr>
      <p:grpSpPr>
        <a:xfrm>
          <a:off x="0" y="0"/>
          <a:ext cx="0" cy="0"/>
          <a:chOff x="0" y="0"/>
          <a:chExt cx="0" cy="0"/>
        </a:xfrm>
      </p:grpSpPr>
      <p:sp>
        <p:nvSpPr>
          <p:cNvPr id="528" name="Google Shape;528;p16"/>
          <p:cNvSpPr txBox="1">
            <a:spLocks noGrp="1"/>
          </p:cNvSpPr>
          <p:nvPr>
            <p:ph type="title"/>
          </p:nvPr>
        </p:nvSpPr>
        <p:spPr>
          <a:xfrm>
            <a:off x="6096000" y="2130600"/>
            <a:ext cx="5142400" cy="2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en-US"/>
              <a:t>Click to edit Master title style</a:t>
            </a:r>
            <a:endParaRPr/>
          </a:p>
        </p:txBody>
      </p:sp>
      <p:sp>
        <p:nvSpPr>
          <p:cNvPr id="529" name="Google Shape;529;p16"/>
          <p:cNvSpPr txBox="1">
            <a:spLocks noGrp="1"/>
          </p:cNvSpPr>
          <p:nvPr>
            <p:ph type="subTitle" idx="1"/>
          </p:nvPr>
        </p:nvSpPr>
        <p:spPr>
          <a:xfrm>
            <a:off x="2294800" y="983367"/>
            <a:ext cx="3801200" cy="80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Font typeface="Playfair Display"/>
              <a:buNone/>
              <a:defRPr sz="3333">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3333">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3333">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3333">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3333">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3333">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3333">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3333">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3333">
                <a:latin typeface="Playfair Display"/>
                <a:ea typeface="Playfair Display"/>
                <a:cs typeface="Playfair Display"/>
                <a:sym typeface="Playfair Display"/>
              </a:defRPr>
            </a:lvl9pPr>
          </a:lstStyle>
          <a:p>
            <a:r>
              <a:rPr lang="en-US"/>
              <a:t>Click to edit Master subtitle style</a:t>
            </a:r>
            <a:endParaRPr/>
          </a:p>
        </p:txBody>
      </p:sp>
      <p:sp>
        <p:nvSpPr>
          <p:cNvPr id="530" name="Google Shape;530;p16"/>
          <p:cNvSpPr txBox="1">
            <a:spLocks noGrp="1"/>
          </p:cNvSpPr>
          <p:nvPr>
            <p:ph type="subTitle" idx="2"/>
          </p:nvPr>
        </p:nvSpPr>
        <p:spPr>
          <a:xfrm>
            <a:off x="2294800" y="1635831"/>
            <a:ext cx="3801200" cy="90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subtitle style</a:t>
            </a:r>
            <a:endParaRPr/>
          </a:p>
        </p:txBody>
      </p:sp>
      <p:sp>
        <p:nvSpPr>
          <p:cNvPr id="531" name="Google Shape;531;p16"/>
          <p:cNvSpPr txBox="1">
            <a:spLocks noGrp="1"/>
          </p:cNvSpPr>
          <p:nvPr>
            <p:ph type="subTitle" idx="3"/>
          </p:nvPr>
        </p:nvSpPr>
        <p:spPr>
          <a:xfrm>
            <a:off x="2294800" y="2641481"/>
            <a:ext cx="3801200" cy="80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Font typeface="Playfair Display"/>
              <a:buNone/>
              <a:defRPr sz="3333">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3333">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3333">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3333">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3333">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3333">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3333">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3333">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3333">
                <a:latin typeface="Playfair Display"/>
                <a:ea typeface="Playfair Display"/>
                <a:cs typeface="Playfair Display"/>
                <a:sym typeface="Playfair Display"/>
              </a:defRPr>
            </a:lvl9pPr>
          </a:lstStyle>
          <a:p>
            <a:r>
              <a:rPr lang="en-US"/>
              <a:t>Click to edit Master subtitle style</a:t>
            </a:r>
            <a:endParaRPr/>
          </a:p>
        </p:txBody>
      </p:sp>
      <p:sp>
        <p:nvSpPr>
          <p:cNvPr id="532" name="Google Shape;532;p16"/>
          <p:cNvSpPr txBox="1">
            <a:spLocks noGrp="1"/>
          </p:cNvSpPr>
          <p:nvPr>
            <p:ph type="subTitle" idx="4"/>
          </p:nvPr>
        </p:nvSpPr>
        <p:spPr>
          <a:xfrm>
            <a:off x="2294800" y="3304233"/>
            <a:ext cx="3801200" cy="90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subtitle style</a:t>
            </a:r>
            <a:endParaRPr/>
          </a:p>
        </p:txBody>
      </p:sp>
      <p:sp>
        <p:nvSpPr>
          <p:cNvPr id="533" name="Google Shape;533;p16"/>
          <p:cNvSpPr txBox="1">
            <a:spLocks noGrp="1"/>
          </p:cNvSpPr>
          <p:nvPr>
            <p:ph type="subTitle" idx="5"/>
          </p:nvPr>
        </p:nvSpPr>
        <p:spPr>
          <a:xfrm>
            <a:off x="2294800" y="4311787"/>
            <a:ext cx="3801200" cy="807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Font typeface="Playfair Display"/>
              <a:buNone/>
              <a:defRPr sz="3333">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3333">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3333">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3333">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3333">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3333">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3333">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3333">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3333">
                <a:latin typeface="Playfair Display"/>
                <a:ea typeface="Playfair Display"/>
                <a:cs typeface="Playfair Display"/>
                <a:sym typeface="Playfair Display"/>
              </a:defRPr>
            </a:lvl9pPr>
          </a:lstStyle>
          <a:p>
            <a:r>
              <a:rPr lang="en-US"/>
              <a:t>Click to edit Master subtitle style</a:t>
            </a:r>
            <a:endParaRPr/>
          </a:p>
        </p:txBody>
      </p:sp>
      <p:sp>
        <p:nvSpPr>
          <p:cNvPr id="534" name="Google Shape;534;p16"/>
          <p:cNvSpPr txBox="1">
            <a:spLocks noGrp="1"/>
          </p:cNvSpPr>
          <p:nvPr>
            <p:ph type="subTitle" idx="6"/>
          </p:nvPr>
        </p:nvSpPr>
        <p:spPr>
          <a:xfrm>
            <a:off x="2294800" y="4972633"/>
            <a:ext cx="3801200" cy="90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US"/>
              <a:t>Click to edit Master subtitle style</a:t>
            </a:r>
            <a:endParaRPr/>
          </a:p>
        </p:txBody>
      </p:sp>
      <p:grpSp>
        <p:nvGrpSpPr>
          <p:cNvPr id="535" name="Google Shape;535;p16"/>
          <p:cNvGrpSpPr/>
          <p:nvPr/>
        </p:nvGrpSpPr>
        <p:grpSpPr>
          <a:xfrm>
            <a:off x="432533" y="110767"/>
            <a:ext cx="12114000" cy="6565000"/>
            <a:chOff x="-3028400" y="83075"/>
            <a:chExt cx="9085500" cy="4923750"/>
          </a:xfrm>
        </p:grpSpPr>
        <p:grpSp>
          <p:nvGrpSpPr>
            <p:cNvPr id="536" name="Google Shape;536;p16"/>
            <p:cNvGrpSpPr/>
            <p:nvPr/>
          </p:nvGrpSpPr>
          <p:grpSpPr>
            <a:xfrm>
              <a:off x="-3028400" y="83075"/>
              <a:ext cx="9085500" cy="4923750"/>
              <a:chOff x="-3028400" y="83075"/>
              <a:chExt cx="9085500" cy="4923750"/>
            </a:xfrm>
          </p:grpSpPr>
          <p:sp>
            <p:nvSpPr>
              <p:cNvPr id="537" name="Google Shape;537;p16"/>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16"/>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16"/>
              <p:cNvSpPr/>
              <p:nvPr/>
            </p:nvSpPr>
            <p:spPr>
              <a:xfrm>
                <a:off x="604300" y="1996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16"/>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16"/>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16"/>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16"/>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16"/>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16"/>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16"/>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47" name="Google Shape;547;p16"/>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48" name="Google Shape;548;p16"/>
          <p:cNvSpPr/>
          <p:nvPr/>
        </p:nvSpPr>
        <p:spPr>
          <a:xfrm rot="-3762328" flipH="1">
            <a:off x="8357103" y="-3843177"/>
            <a:ext cx="2483512" cy="8808905"/>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9" name="Google Shape;549;p16"/>
          <p:cNvSpPr/>
          <p:nvPr/>
        </p:nvSpPr>
        <p:spPr>
          <a:xfrm rot="-3771929" flipH="1">
            <a:off x="8930538" y="-1582216"/>
            <a:ext cx="1971004" cy="684932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0" name="Google Shape;550;p16"/>
          <p:cNvSpPr/>
          <p:nvPr/>
        </p:nvSpPr>
        <p:spPr>
          <a:xfrm rot="-3771929" flipH="1">
            <a:off x="8213988" y="-3051897"/>
            <a:ext cx="4907817" cy="6858084"/>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1" name="Google Shape;551;p16"/>
          <p:cNvSpPr/>
          <p:nvPr/>
        </p:nvSpPr>
        <p:spPr>
          <a:xfrm rot="-3771929" flipH="1">
            <a:off x="8876780" y="-1967505"/>
            <a:ext cx="2470945" cy="6858084"/>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52" name="Google Shape;552;p16"/>
          <p:cNvGrpSpPr/>
          <p:nvPr/>
        </p:nvGrpSpPr>
        <p:grpSpPr>
          <a:xfrm>
            <a:off x="8116100" y="6548551"/>
            <a:ext cx="1366733" cy="718767"/>
            <a:chOff x="716500" y="2993400"/>
            <a:chExt cx="1025050" cy="539075"/>
          </a:xfrm>
        </p:grpSpPr>
        <p:sp>
          <p:nvSpPr>
            <p:cNvPr id="553" name="Google Shape;553;p16"/>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4" name="Google Shape;554;p16"/>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5" name="Google Shape;555;p16"/>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6" name="Google Shape;556;p16"/>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7" name="Google Shape;557;p16"/>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8" name="Google Shape;558;p16"/>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9" name="Google Shape;559;p16"/>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0" name="Google Shape;560;p16"/>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61" name="Google Shape;561;p16"/>
          <p:cNvSpPr/>
          <p:nvPr/>
        </p:nvSpPr>
        <p:spPr>
          <a:xfrm>
            <a:off x="-258951" y="26708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2" name="Google Shape;562;p16"/>
          <p:cNvSpPr/>
          <p:nvPr/>
        </p:nvSpPr>
        <p:spPr>
          <a:xfrm>
            <a:off x="11202666" y="54096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3" name="Google Shape;563;p16"/>
          <p:cNvSpPr/>
          <p:nvPr/>
        </p:nvSpPr>
        <p:spPr>
          <a:xfrm>
            <a:off x="352468" y="61446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4" name="Google Shape;564;p16"/>
          <p:cNvSpPr/>
          <p:nvPr/>
        </p:nvSpPr>
        <p:spPr>
          <a:xfrm>
            <a:off x="6301134" y="53325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5" name="Google Shape;565;p16"/>
          <p:cNvSpPr/>
          <p:nvPr/>
        </p:nvSpPr>
        <p:spPr>
          <a:xfrm>
            <a:off x="11084201" y="5552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6" name="Google Shape;566;p16"/>
          <p:cNvSpPr/>
          <p:nvPr/>
        </p:nvSpPr>
        <p:spPr>
          <a:xfrm>
            <a:off x="6644934" y="9833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7" name="Google Shape;567;p16"/>
          <p:cNvSpPr/>
          <p:nvPr/>
        </p:nvSpPr>
        <p:spPr>
          <a:xfrm>
            <a:off x="6301134" y="12093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8" name="Google Shape;568;p16"/>
          <p:cNvSpPr/>
          <p:nvPr/>
        </p:nvSpPr>
        <p:spPr>
          <a:xfrm>
            <a:off x="595967" y="62315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9" name="Google Shape;569;p16"/>
          <p:cNvSpPr/>
          <p:nvPr/>
        </p:nvSpPr>
        <p:spPr>
          <a:xfrm>
            <a:off x="11277233" y="1569867"/>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0" name="Google Shape;570;p16"/>
          <p:cNvSpPr/>
          <p:nvPr/>
        </p:nvSpPr>
        <p:spPr>
          <a:xfrm>
            <a:off x="11656884" y="20428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58426432"/>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571"/>
        <p:cNvGrpSpPr/>
        <p:nvPr/>
      </p:nvGrpSpPr>
      <p:grpSpPr>
        <a:xfrm>
          <a:off x="0" y="0"/>
          <a:ext cx="0" cy="0"/>
          <a:chOff x="0" y="0"/>
          <a:chExt cx="0" cy="0"/>
        </a:xfrm>
      </p:grpSpPr>
      <p:sp>
        <p:nvSpPr>
          <p:cNvPr id="572" name="Google Shape;572;p17"/>
          <p:cNvSpPr txBox="1">
            <a:spLocks noGrp="1"/>
          </p:cNvSpPr>
          <p:nvPr>
            <p:ph type="title"/>
          </p:nvPr>
        </p:nvSpPr>
        <p:spPr>
          <a:xfrm>
            <a:off x="4538400" y="30951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573" name="Google Shape;573;p17"/>
          <p:cNvSpPr txBox="1">
            <a:spLocks noGrp="1"/>
          </p:cNvSpPr>
          <p:nvPr>
            <p:ph type="subTitle" idx="1"/>
          </p:nvPr>
        </p:nvSpPr>
        <p:spPr>
          <a:xfrm>
            <a:off x="4538400" y="3673988"/>
            <a:ext cx="3115200" cy="14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grpSp>
        <p:nvGrpSpPr>
          <p:cNvPr id="574" name="Google Shape;574;p17"/>
          <p:cNvGrpSpPr/>
          <p:nvPr/>
        </p:nvGrpSpPr>
        <p:grpSpPr>
          <a:xfrm>
            <a:off x="-3273065" y="2582136"/>
            <a:ext cx="9723432" cy="7651665"/>
            <a:chOff x="-2551949" y="1665551"/>
            <a:chExt cx="7292574" cy="5738749"/>
          </a:xfrm>
        </p:grpSpPr>
        <p:sp>
          <p:nvSpPr>
            <p:cNvPr id="575" name="Google Shape;575;p17"/>
            <p:cNvSpPr/>
            <p:nvPr/>
          </p:nvSpPr>
          <p:spPr>
            <a:xfrm rot="7037672" flipH="1">
              <a:off x="446689" y="1152180"/>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6" name="Google Shape;576;p17"/>
            <p:cNvSpPr/>
            <p:nvPr/>
          </p:nvSpPr>
          <p:spPr>
            <a:xfrm rot="7028071" flipH="1">
              <a:off x="400994" y="926147"/>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7" name="Google Shape;577;p17"/>
            <p:cNvSpPr/>
            <p:nvPr/>
          </p:nvSpPr>
          <p:spPr>
            <a:xfrm rot="7028071" flipH="1">
              <a:off x="-1264202" y="2021835"/>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8" name="Google Shape;578;p17"/>
            <p:cNvSpPr/>
            <p:nvPr/>
          </p:nvSpPr>
          <p:spPr>
            <a:xfrm rot="7028071" flipH="1">
              <a:off x="66358" y="1208541"/>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79" name="Google Shape;579;p17"/>
          <p:cNvGrpSpPr/>
          <p:nvPr/>
        </p:nvGrpSpPr>
        <p:grpSpPr>
          <a:xfrm>
            <a:off x="953467" y="-3943198"/>
            <a:ext cx="14406267" cy="10046199"/>
            <a:chOff x="324400" y="-2527824"/>
            <a:chExt cx="10804700" cy="7534649"/>
          </a:xfrm>
        </p:grpSpPr>
        <p:grpSp>
          <p:nvGrpSpPr>
            <p:cNvPr id="580" name="Google Shape;580;p17"/>
            <p:cNvGrpSpPr/>
            <p:nvPr/>
          </p:nvGrpSpPr>
          <p:grpSpPr>
            <a:xfrm>
              <a:off x="324400" y="83075"/>
              <a:ext cx="9085500" cy="4923750"/>
              <a:chOff x="-3028400" y="83075"/>
              <a:chExt cx="9085500" cy="4923750"/>
            </a:xfrm>
          </p:grpSpPr>
          <p:grpSp>
            <p:nvGrpSpPr>
              <p:cNvPr id="581" name="Google Shape;581;p17"/>
              <p:cNvGrpSpPr/>
              <p:nvPr/>
            </p:nvGrpSpPr>
            <p:grpSpPr>
              <a:xfrm>
                <a:off x="-3028400" y="83075"/>
                <a:ext cx="9085500" cy="4923750"/>
                <a:chOff x="-3028400" y="83075"/>
                <a:chExt cx="9085500" cy="4923750"/>
              </a:xfrm>
            </p:grpSpPr>
            <p:sp>
              <p:nvSpPr>
                <p:cNvPr id="582" name="Google Shape;582;p17"/>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3" name="Google Shape;583;p17"/>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17"/>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17"/>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6" name="Google Shape;586;p17"/>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7" name="Google Shape;587;p17"/>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8" name="Google Shape;588;p17"/>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9" name="Google Shape;589;p17"/>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17"/>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17"/>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92" name="Google Shape;592;p17"/>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93" name="Google Shape;593;p17"/>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4" name="Google Shape;594;p17"/>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5" name="Google Shape;595;p17"/>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6" name="Google Shape;596;p17"/>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97" name="Google Shape;597;p17"/>
          <p:cNvSpPr txBox="1">
            <a:spLocks noGrp="1"/>
          </p:cNvSpPr>
          <p:nvPr>
            <p:ph type="title" idx="2"/>
          </p:nvPr>
        </p:nvSpPr>
        <p:spPr>
          <a:xfrm>
            <a:off x="960000" y="30951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598" name="Google Shape;598;p17"/>
          <p:cNvSpPr txBox="1">
            <a:spLocks noGrp="1"/>
          </p:cNvSpPr>
          <p:nvPr>
            <p:ph type="subTitle" idx="3"/>
          </p:nvPr>
        </p:nvSpPr>
        <p:spPr>
          <a:xfrm>
            <a:off x="960000" y="3673988"/>
            <a:ext cx="3115200" cy="14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599" name="Google Shape;599;p17"/>
          <p:cNvSpPr txBox="1">
            <a:spLocks noGrp="1"/>
          </p:cNvSpPr>
          <p:nvPr>
            <p:ph type="title" idx="4"/>
          </p:nvPr>
        </p:nvSpPr>
        <p:spPr>
          <a:xfrm>
            <a:off x="8116800" y="30951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00" name="Google Shape;600;p17"/>
          <p:cNvSpPr txBox="1">
            <a:spLocks noGrp="1"/>
          </p:cNvSpPr>
          <p:nvPr>
            <p:ph type="subTitle" idx="5"/>
          </p:nvPr>
        </p:nvSpPr>
        <p:spPr>
          <a:xfrm>
            <a:off x="8116800" y="3673988"/>
            <a:ext cx="3115200" cy="148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01" name="Google Shape;601;p17"/>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02" name="Google Shape;602;p17"/>
          <p:cNvGrpSpPr/>
          <p:nvPr/>
        </p:nvGrpSpPr>
        <p:grpSpPr>
          <a:xfrm>
            <a:off x="198633" y="142467"/>
            <a:ext cx="11671067" cy="6533300"/>
            <a:chOff x="148975" y="106850"/>
            <a:chExt cx="8753300" cy="4899975"/>
          </a:xfrm>
        </p:grpSpPr>
        <p:grpSp>
          <p:nvGrpSpPr>
            <p:cNvPr id="603" name="Google Shape;603;p17"/>
            <p:cNvGrpSpPr/>
            <p:nvPr/>
          </p:nvGrpSpPr>
          <p:grpSpPr>
            <a:xfrm>
              <a:off x="148975" y="106850"/>
              <a:ext cx="8753300" cy="4899975"/>
              <a:chOff x="148975" y="106850"/>
              <a:chExt cx="8753300" cy="4899975"/>
            </a:xfrm>
          </p:grpSpPr>
          <p:sp>
            <p:nvSpPr>
              <p:cNvPr id="604" name="Google Shape;604;p17"/>
              <p:cNvSpPr/>
              <p:nvPr/>
            </p:nvSpPr>
            <p:spPr>
              <a:xfrm>
                <a:off x="8624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17"/>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17"/>
              <p:cNvSpPr/>
              <p:nvPr/>
            </p:nvSpPr>
            <p:spPr>
              <a:xfrm>
                <a:off x="299500" y="22254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17"/>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17"/>
              <p:cNvSpPr/>
              <p:nvPr/>
            </p:nvSpPr>
            <p:spPr>
              <a:xfrm>
                <a:off x="1052450" y="1103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9" name="Google Shape;609;p17"/>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0" name="Google Shape;610;p17"/>
              <p:cNvSpPr/>
              <p:nvPr/>
            </p:nvSpPr>
            <p:spPr>
              <a:xfrm>
                <a:off x="7391650" y="485025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1" name="Google Shape;611;p17"/>
              <p:cNvSpPr/>
              <p:nvPr/>
            </p:nvSpPr>
            <p:spPr>
              <a:xfrm>
                <a:off x="148975" y="365942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17"/>
              <p:cNvSpPr/>
              <p:nvPr/>
            </p:nvSpPr>
            <p:spPr>
              <a:xfrm>
                <a:off x="8868800" y="357532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17"/>
              <p:cNvSpPr/>
              <p:nvPr/>
            </p:nvSpPr>
            <p:spPr>
              <a:xfrm>
                <a:off x="5661775" y="106850"/>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14" name="Google Shape;614;p17"/>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63400285"/>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5"/>
        <p:cNvGrpSpPr/>
        <p:nvPr/>
      </p:nvGrpSpPr>
      <p:grpSpPr>
        <a:xfrm>
          <a:off x="0" y="0"/>
          <a:ext cx="0" cy="0"/>
          <a:chOff x="0" y="0"/>
          <a:chExt cx="0" cy="0"/>
        </a:xfrm>
      </p:grpSpPr>
      <p:sp>
        <p:nvSpPr>
          <p:cNvPr id="616" name="Google Shape;616;p18"/>
          <p:cNvSpPr txBox="1">
            <a:spLocks noGrp="1"/>
          </p:cNvSpPr>
          <p:nvPr>
            <p:ph type="title"/>
          </p:nvPr>
        </p:nvSpPr>
        <p:spPr>
          <a:xfrm>
            <a:off x="2204100" y="2243800"/>
            <a:ext cx="33904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17" name="Google Shape;617;p18"/>
          <p:cNvSpPr txBox="1">
            <a:spLocks noGrp="1"/>
          </p:cNvSpPr>
          <p:nvPr>
            <p:ph type="subTitle" idx="1"/>
          </p:nvPr>
        </p:nvSpPr>
        <p:spPr>
          <a:xfrm>
            <a:off x="2204100" y="2930633"/>
            <a:ext cx="33904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18" name="Google Shape;618;p18"/>
          <p:cNvSpPr txBox="1">
            <a:spLocks noGrp="1"/>
          </p:cNvSpPr>
          <p:nvPr>
            <p:ph type="title" idx="2"/>
          </p:nvPr>
        </p:nvSpPr>
        <p:spPr>
          <a:xfrm>
            <a:off x="6571633" y="2243800"/>
            <a:ext cx="339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19" name="Google Shape;619;p18"/>
          <p:cNvSpPr txBox="1">
            <a:spLocks noGrp="1"/>
          </p:cNvSpPr>
          <p:nvPr>
            <p:ph type="subTitle" idx="3"/>
          </p:nvPr>
        </p:nvSpPr>
        <p:spPr>
          <a:xfrm>
            <a:off x="6571633" y="2930633"/>
            <a:ext cx="33904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20" name="Google Shape;620;p18"/>
          <p:cNvSpPr txBox="1">
            <a:spLocks noGrp="1"/>
          </p:cNvSpPr>
          <p:nvPr>
            <p:ph type="title" idx="4"/>
          </p:nvPr>
        </p:nvSpPr>
        <p:spPr>
          <a:xfrm>
            <a:off x="2204100" y="4155000"/>
            <a:ext cx="33904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21" name="Google Shape;621;p18"/>
          <p:cNvSpPr txBox="1">
            <a:spLocks noGrp="1"/>
          </p:cNvSpPr>
          <p:nvPr>
            <p:ph type="subTitle" idx="5"/>
          </p:nvPr>
        </p:nvSpPr>
        <p:spPr>
          <a:xfrm>
            <a:off x="2204100" y="4835433"/>
            <a:ext cx="33904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22" name="Google Shape;622;p18"/>
          <p:cNvSpPr txBox="1">
            <a:spLocks noGrp="1"/>
          </p:cNvSpPr>
          <p:nvPr>
            <p:ph type="title" idx="6"/>
          </p:nvPr>
        </p:nvSpPr>
        <p:spPr>
          <a:xfrm>
            <a:off x="6571633" y="4155000"/>
            <a:ext cx="3390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23" name="Google Shape;623;p18"/>
          <p:cNvSpPr txBox="1">
            <a:spLocks noGrp="1"/>
          </p:cNvSpPr>
          <p:nvPr>
            <p:ph type="subTitle" idx="7"/>
          </p:nvPr>
        </p:nvSpPr>
        <p:spPr>
          <a:xfrm>
            <a:off x="6571633" y="4835433"/>
            <a:ext cx="33904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624" name="Google Shape;624;p18"/>
          <p:cNvSpPr txBox="1">
            <a:spLocks noGrp="1"/>
          </p:cNvSpPr>
          <p:nvPr>
            <p:ph type="title" idx="8" hasCustomPrompt="1"/>
          </p:nvPr>
        </p:nvSpPr>
        <p:spPr>
          <a:xfrm>
            <a:off x="1264800" y="2930633"/>
            <a:ext cx="10036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33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625" name="Google Shape;625;p18"/>
          <p:cNvSpPr txBox="1">
            <a:spLocks noGrp="1"/>
          </p:cNvSpPr>
          <p:nvPr>
            <p:ph type="title" idx="9" hasCustomPrompt="1"/>
          </p:nvPr>
        </p:nvSpPr>
        <p:spPr>
          <a:xfrm>
            <a:off x="1264800" y="4835433"/>
            <a:ext cx="10036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33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626" name="Google Shape;626;p18"/>
          <p:cNvSpPr txBox="1">
            <a:spLocks noGrp="1"/>
          </p:cNvSpPr>
          <p:nvPr>
            <p:ph type="title" idx="13" hasCustomPrompt="1"/>
          </p:nvPr>
        </p:nvSpPr>
        <p:spPr>
          <a:xfrm>
            <a:off x="9904233" y="2930633"/>
            <a:ext cx="10036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33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sp>
        <p:nvSpPr>
          <p:cNvPr id="627" name="Google Shape;627;p18"/>
          <p:cNvSpPr txBox="1">
            <a:spLocks noGrp="1"/>
          </p:cNvSpPr>
          <p:nvPr>
            <p:ph type="title" idx="14" hasCustomPrompt="1"/>
          </p:nvPr>
        </p:nvSpPr>
        <p:spPr>
          <a:xfrm>
            <a:off x="9904233" y="4835433"/>
            <a:ext cx="10036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33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r>
              <a:t>xx%</a:t>
            </a:r>
          </a:p>
        </p:txBody>
      </p:sp>
      <p:grpSp>
        <p:nvGrpSpPr>
          <p:cNvPr id="628" name="Google Shape;628;p18"/>
          <p:cNvGrpSpPr/>
          <p:nvPr/>
        </p:nvGrpSpPr>
        <p:grpSpPr>
          <a:xfrm>
            <a:off x="7199034" y="-277366"/>
            <a:ext cx="4992967" cy="1874233"/>
            <a:chOff x="5399275" y="-208025"/>
            <a:chExt cx="3744725" cy="1405675"/>
          </a:xfrm>
        </p:grpSpPr>
        <p:sp>
          <p:nvSpPr>
            <p:cNvPr id="629" name="Google Shape;629;p18"/>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0" name="Google Shape;630;p18"/>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31" name="Google Shape;631;p18"/>
          <p:cNvGrpSpPr/>
          <p:nvPr/>
        </p:nvGrpSpPr>
        <p:grpSpPr>
          <a:xfrm>
            <a:off x="295434" y="-7900"/>
            <a:ext cx="11718433" cy="6009133"/>
            <a:chOff x="221575" y="-5925"/>
            <a:chExt cx="8788825" cy="4506850"/>
          </a:xfrm>
        </p:grpSpPr>
        <p:sp>
          <p:nvSpPr>
            <p:cNvPr id="632" name="Google Shape;632;p18"/>
            <p:cNvSpPr/>
            <p:nvPr/>
          </p:nvSpPr>
          <p:spPr>
            <a:xfrm rot="5400000" flipH="1">
              <a:off x="7300638" y="-5687"/>
              <a:ext cx="489325" cy="488850"/>
            </a:xfrm>
            <a:custGeom>
              <a:avLst/>
              <a:gdLst/>
              <a:ahLst/>
              <a:cxnLst/>
              <a:rect l="l" t="t" r="r" b="b"/>
              <a:pathLst>
                <a:path w="19573" h="19554" fill="none" extrusionOk="0">
                  <a:moveTo>
                    <a:pt x="0" y="19554"/>
                  </a:moveTo>
                  <a:lnTo>
                    <a:pt x="19573" y="0"/>
                  </a:lnTo>
                </a:path>
              </a:pathLst>
            </a:custGeom>
            <a:noFill/>
            <a:ln w="9025" cap="flat" cmpd="sng">
              <a:solidFill>
                <a:srgbClr val="E8D4A8"/>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3" name="Google Shape;633;p18"/>
            <p:cNvSpPr/>
            <p:nvPr/>
          </p:nvSpPr>
          <p:spPr>
            <a:xfrm rot="5400000" flipH="1">
              <a:off x="8635900" y="1676700"/>
              <a:ext cx="374250" cy="374750"/>
            </a:xfrm>
            <a:custGeom>
              <a:avLst/>
              <a:gdLst/>
              <a:ahLst/>
              <a:cxnLst/>
              <a:rect l="l" t="t" r="r" b="b"/>
              <a:pathLst>
                <a:path w="14970" h="14990" fill="none" extrusionOk="0">
                  <a:moveTo>
                    <a:pt x="1" y="14989"/>
                  </a:moveTo>
                  <a:lnTo>
                    <a:pt x="14970" y="1"/>
                  </a:lnTo>
                </a:path>
              </a:pathLst>
            </a:custGeom>
            <a:noFill/>
            <a:ln w="9025" cap="flat" cmpd="sng">
              <a:solidFill>
                <a:srgbClr val="E8D4A8"/>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634" name="Google Shape;634;p18"/>
            <p:cNvGrpSpPr/>
            <p:nvPr/>
          </p:nvGrpSpPr>
          <p:grpSpPr>
            <a:xfrm>
              <a:off x="221575" y="297825"/>
              <a:ext cx="549850" cy="406575"/>
              <a:chOff x="830050" y="1181950"/>
              <a:chExt cx="549850" cy="406575"/>
            </a:xfrm>
          </p:grpSpPr>
          <p:sp>
            <p:nvSpPr>
              <p:cNvPr id="635" name="Google Shape;635;p18"/>
              <p:cNvSpPr/>
              <p:nvPr/>
            </p:nvSpPr>
            <p:spPr>
              <a:xfrm>
                <a:off x="1087900" y="11819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18"/>
              <p:cNvSpPr/>
              <p:nvPr/>
            </p:nvSpPr>
            <p:spPr>
              <a:xfrm>
                <a:off x="830050" y="13514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37" name="Google Shape;637;p18"/>
            <p:cNvSpPr/>
            <p:nvPr/>
          </p:nvSpPr>
          <p:spPr>
            <a:xfrm>
              <a:off x="259188" y="42638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18"/>
            <p:cNvSpPr/>
            <p:nvPr/>
          </p:nvSpPr>
          <p:spPr>
            <a:xfrm>
              <a:off x="8294288" y="1136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18"/>
            <p:cNvSpPr/>
            <p:nvPr/>
          </p:nvSpPr>
          <p:spPr>
            <a:xfrm>
              <a:off x="8602925" y="16188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40" name="Google Shape;640;p18"/>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41" name="Google Shape;641;p18"/>
          <p:cNvGrpSpPr/>
          <p:nvPr/>
        </p:nvGrpSpPr>
        <p:grpSpPr>
          <a:xfrm>
            <a:off x="872200" y="1568834"/>
            <a:ext cx="10366333" cy="5153167"/>
            <a:chOff x="654150" y="1176625"/>
            <a:chExt cx="7774750" cy="3864875"/>
          </a:xfrm>
        </p:grpSpPr>
        <p:sp>
          <p:nvSpPr>
            <p:cNvPr id="642" name="Google Shape;642;p18"/>
            <p:cNvSpPr/>
            <p:nvPr/>
          </p:nvSpPr>
          <p:spPr>
            <a:xfrm>
              <a:off x="8298900" y="1176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3" name="Google Shape;643;p18"/>
            <p:cNvSpPr/>
            <p:nvPr/>
          </p:nvSpPr>
          <p:spPr>
            <a:xfrm>
              <a:off x="4722175" y="47878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4" name="Google Shape;644;p18"/>
            <p:cNvSpPr/>
            <p:nvPr/>
          </p:nvSpPr>
          <p:spPr>
            <a:xfrm>
              <a:off x="44239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5" name="Google Shape;645;p18"/>
            <p:cNvSpPr/>
            <p:nvPr/>
          </p:nvSpPr>
          <p:spPr>
            <a:xfrm>
              <a:off x="4630175" y="46588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6" name="Google Shape;646;p18"/>
            <p:cNvSpPr/>
            <p:nvPr/>
          </p:nvSpPr>
          <p:spPr>
            <a:xfrm>
              <a:off x="4534000" y="29487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18"/>
            <p:cNvSpPr/>
            <p:nvPr/>
          </p:nvSpPr>
          <p:spPr>
            <a:xfrm>
              <a:off x="3183600" y="2123150"/>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18"/>
            <p:cNvSpPr/>
            <p:nvPr/>
          </p:nvSpPr>
          <p:spPr>
            <a:xfrm>
              <a:off x="8403100" y="501500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18"/>
            <p:cNvSpPr/>
            <p:nvPr/>
          </p:nvSpPr>
          <p:spPr>
            <a:xfrm>
              <a:off x="654150" y="11976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18"/>
            <p:cNvSpPr/>
            <p:nvPr/>
          </p:nvSpPr>
          <p:spPr>
            <a:xfrm>
              <a:off x="7952225" y="38832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18"/>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251504332"/>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52"/>
        <p:cNvGrpSpPr/>
        <p:nvPr/>
      </p:nvGrpSpPr>
      <p:grpSpPr>
        <a:xfrm>
          <a:off x="0" y="0"/>
          <a:ext cx="0" cy="0"/>
          <a:chOff x="0" y="0"/>
          <a:chExt cx="0" cy="0"/>
        </a:xfrm>
      </p:grpSpPr>
      <p:sp>
        <p:nvSpPr>
          <p:cNvPr id="653" name="Google Shape;653;p19"/>
          <p:cNvSpPr txBox="1">
            <a:spLocks noGrp="1"/>
          </p:cNvSpPr>
          <p:nvPr>
            <p:ph type="subTitle" idx="1"/>
          </p:nvPr>
        </p:nvSpPr>
        <p:spPr>
          <a:xfrm>
            <a:off x="1540261" y="2564384"/>
            <a:ext cx="329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654" name="Google Shape;654;p19"/>
          <p:cNvSpPr txBox="1">
            <a:spLocks noGrp="1"/>
          </p:cNvSpPr>
          <p:nvPr>
            <p:ph type="subTitle" idx="2"/>
          </p:nvPr>
        </p:nvSpPr>
        <p:spPr>
          <a:xfrm>
            <a:off x="1540261" y="3009400"/>
            <a:ext cx="3292000" cy="85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600"/>
              <a:buNone/>
              <a:defRPr>
                <a:solidFill>
                  <a:schemeClr val="accent6"/>
                </a:solidFill>
              </a:defRPr>
            </a:lvl1pPr>
            <a:lvl2pPr lvl="1" algn="ctr" rtl="0">
              <a:spcBef>
                <a:spcPts val="0"/>
              </a:spcBef>
              <a:spcAft>
                <a:spcPts val="0"/>
              </a:spcAft>
              <a:buClr>
                <a:schemeClr val="accent6"/>
              </a:buClr>
              <a:buSzPts val="1600"/>
              <a:buNone/>
              <a:defRPr>
                <a:solidFill>
                  <a:schemeClr val="accent6"/>
                </a:solidFill>
              </a:defRPr>
            </a:lvl2pPr>
            <a:lvl3pPr lvl="2" algn="ctr" rtl="0">
              <a:spcBef>
                <a:spcPts val="0"/>
              </a:spcBef>
              <a:spcAft>
                <a:spcPts val="0"/>
              </a:spcAft>
              <a:buClr>
                <a:schemeClr val="accent6"/>
              </a:buClr>
              <a:buSzPts val="1600"/>
              <a:buNone/>
              <a:defRPr>
                <a:solidFill>
                  <a:schemeClr val="accent6"/>
                </a:solidFill>
              </a:defRPr>
            </a:lvl3pPr>
            <a:lvl4pPr lvl="3" algn="ctr" rtl="0">
              <a:spcBef>
                <a:spcPts val="0"/>
              </a:spcBef>
              <a:spcAft>
                <a:spcPts val="0"/>
              </a:spcAft>
              <a:buClr>
                <a:schemeClr val="accent6"/>
              </a:buClr>
              <a:buSzPts val="1600"/>
              <a:buNone/>
              <a:defRPr>
                <a:solidFill>
                  <a:schemeClr val="accent6"/>
                </a:solidFill>
              </a:defRPr>
            </a:lvl4pPr>
            <a:lvl5pPr lvl="4" algn="ctr" rtl="0">
              <a:spcBef>
                <a:spcPts val="0"/>
              </a:spcBef>
              <a:spcAft>
                <a:spcPts val="0"/>
              </a:spcAft>
              <a:buClr>
                <a:schemeClr val="accent6"/>
              </a:buClr>
              <a:buSzPts val="1600"/>
              <a:buNone/>
              <a:defRPr>
                <a:solidFill>
                  <a:schemeClr val="accent6"/>
                </a:solidFill>
              </a:defRPr>
            </a:lvl5pPr>
            <a:lvl6pPr lvl="5" algn="ctr" rtl="0">
              <a:spcBef>
                <a:spcPts val="0"/>
              </a:spcBef>
              <a:spcAft>
                <a:spcPts val="0"/>
              </a:spcAft>
              <a:buClr>
                <a:schemeClr val="accent6"/>
              </a:buClr>
              <a:buSzPts val="1600"/>
              <a:buNone/>
              <a:defRPr>
                <a:solidFill>
                  <a:schemeClr val="accent6"/>
                </a:solidFill>
              </a:defRPr>
            </a:lvl6pPr>
            <a:lvl7pPr lvl="6" algn="ctr" rtl="0">
              <a:spcBef>
                <a:spcPts val="0"/>
              </a:spcBef>
              <a:spcAft>
                <a:spcPts val="0"/>
              </a:spcAft>
              <a:buClr>
                <a:schemeClr val="accent6"/>
              </a:buClr>
              <a:buSzPts val="1600"/>
              <a:buNone/>
              <a:defRPr>
                <a:solidFill>
                  <a:schemeClr val="accent6"/>
                </a:solidFill>
              </a:defRPr>
            </a:lvl7pPr>
            <a:lvl8pPr lvl="7" algn="ctr" rtl="0">
              <a:spcBef>
                <a:spcPts val="0"/>
              </a:spcBef>
              <a:spcAft>
                <a:spcPts val="0"/>
              </a:spcAft>
              <a:buClr>
                <a:schemeClr val="accent6"/>
              </a:buClr>
              <a:buSzPts val="1600"/>
              <a:buNone/>
              <a:defRPr>
                <a:solidFill>
                  <a:schemeClr val="accent6"/>
                </a:solidFill>
              </a:defRPr>
            </a:lvl8pPr>
            <a:lvl9pPr lvl="8" algn="ctr"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655" name="Google Shape;655;p19"/>
          <p:cNvSpPr txBox="1">
            <a:spLocks noGrp="1"/>
          </p:cNvSpPr>
          <p:nvPr>
            <p:ph type="subTitle" idx="3"/>
          </p:nvPr>
        </p:nvSpPr>
        <p:spPr>
          <a:xfrm>
            <a:off x="7294469" y="2564384"/>
            <a:ext cx="329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656" name="Google Shape;656;p19"/>
          <p:cNvSpPr txBox="1">
            <a:spLocks noGrp="1"/>
          </p:cNvSpPr>
          <p:nvPr>
            <p:ph type="subTitle" idx="4"/>
          </p:nvPr>
        </p:nvSpPr>
        <p:spPr>
          <a:xfrm>
            <a:off x="7294469" y="3009400"/>
            <a:ext cx="3292000" cy="85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600"/>
              <a:buNone/>
              <a:defRPr>
                <a:solidFill>
                  <a:schemeClr val="accent6"/>
                </a:solidFill>
              </a:defRPr>
            </a:lvl1pPr>
            <a:lvl2pPr lvl="1" algn="ctr" rtl="0">
              <a:spcBef>
                <a:spcPts val="0"/>
              </a:spcBef>
              <a:spcAft>
                <a:spcPts val="0"/>
              </a:spcAft>
              <a:buClr>
                <a:schemeClr val="accent6"/>
              </a:buClr>
              <a:buSzPts val="1600"/>
              <a:buNone/>
              <a:defRPr>
                <a:solidFill>
                  <a:schemeClr val="accent6"/>
                </a:solidFill>
              </a:defRPr>
            </a:lvl2pPr>
            <a:lvl3pPr lvl="2" algn="ctr" rtl="0">
              <a:spcBef>
                <a:spcPts val="0"/>
              </a:spcBef>
              <a:spcAft>
                <a:spcPts val="0"/>
              </a:spcAft>
              <a:buClr>
                <a:schemeClr val="accent6"/>
              </a:buClr>
              <a:buSzPts val="1600"/>
              <a:buNone/>
              <a:defRPr>
                <a:solidFill>
                  <a:schemeClr val="accent6"/>
                </a:solidFill>
              </a:defRPr>
            </a:lvl3pPr>
            <a:lvl4pPr lvl="3" algn="ctr" rtl="0">
              <a:spcBef>
                <a:spcPts val="0"/>
              </a:spcBef>
              <a:spcAft>
                <a:spcPts val="0"/>
              </a:spcAft>
              <a:buClr>
                <a:schemeClr val="accent6"/>
              </a:buClr>
              <a:buSzPts val="1600"/>
              <a:buNone/>
              <a:defRPr>
                <a:solidFill>
                  <a:schemeClr val="accent6"/>
                </a:solidFill>
              </a:defRPr>
            </a:lvl4pPr>
            <a:lvl5pPr lvl="4" algn="ctr" rtl="0">
              <a:spcBef>
                <a:spcPts val="0"/>
              </a:spcBef>
              <a:spcAft>
                <a:spcPts val="0"/>
              </a:spcAft>
              <a:buClr>
                <a:schemeClr val="accent6"/>
              </a:buClr>
              <a:buSzPts val="1600"/>
              <a:buNone/>
              <a:defRPr>
                <a:solidFill>
                  <a:schemeClr val="accent6"/>
                </a:solidFill>
              </a:defRPr>
            </a:lvl5pPr>
            <a:lvl6pPr lvl="5" algn="ctr" rtl="0">
              <a:spcBef>
                <a:spcPts val="0"/>
              </a:spcBef>
              <a:spcAft>
                <a:spcPts val="0"/>
              </a:spcAft>
              <a:buClr>
                <a:schemeClr val="accent6"/>
              </a:buClr>
              <a:buSzPts val="1600"/>
              <a:buNone/>
              <a:defRPr>
                <a:solidFill>
                  <a:schemeClr val="accent6"/>
                </a:solidFill>
              </a:defRPr>
            </a:lvl6pPr>
            <a:lvl7pPr lvl="6" algn="ctr" rtl="0">
              <a:spcBef>
                <a:spcPts val="0"/>
              </a:spcBef>
              <a:spcAft>
                <a:spcPts val="0"/>
              </a:spcAft>
              <a:buClr>
                <a:schemeClr val="accent6"/>
              </a:buClr>
              <a:buSzPts val="1600"/>
              <a:buNone/>
              <a:defRPr>
                <a:solidFill>
                  <a:schemeClr val="accent6"/>
                </a:solidFill>
              </a:defRPr>
            </a:lvl7pPr>
            <a:lvl8pPr lvl="7" algn="ctr" rtl="0">
              <a:spcBef>
                <a:spcPts val="0"/>
              </a:spcBef>
              <a:spcAft>
                <a:spcPts val="0"/>
              </a:spcAft>
              <a:buClr>
                <a:schemeClr val="accent6"/>
              </a:buClr>
              <a:buSzPts val="1600"/>
              <a:buNone/>
              <a:defRPr>
                <a:solidFill>
                  <a:schemeClr val="accent6"/>
                </a:solidFill>
              </a:defRPr>
            </a:lvl8pPr>
            <a:lvl9pPr lvl="8" algn="ctr"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657" name="Google Shape;657;p19"/>
          <p:cNvSpPr txBox="1">
            <a:spLocks noGrp="1"/>
          </p:cNvSpPr>
          <p:nvPr>
            <p:ph type="subTitle" idx="5"/>
          </p:nvPr>
        </p:nvSpPr>
        <p:spPr>
          <a:xfrm>
            <a:off x="1540261" y="4872736"/>
            <a:ext cx="329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658" name="Google Shape;658;p19"/>
          <p:cNvSpPr txBox="1">
            <a:spLocks noGrp="1"/>
          </p:cNvSpPr>
          <p:nvPr>
            <p:ph type="subTitle" idx="6"/>
          </p:nvPr>
        </p:nvSpPr>
        <p:spPr>
          <a:xfrm>
            <a:off x="1540261" y="5317035"/>
            <a:ext cx="3292000" cy="85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600"/>
              <a:buNone/>
              <a:defRPr>
                <a:solidFill>
                  <a:schemeClr val="accent6"/>
                </a:solidFill>
              </a:defRPr>
            </a:lvl1pPr>
            <a:lvl2pPr lvl="1" algn="ctr" rtl="0">
              <a:spcBef>
                <a:spcPts val="0"/>
              </a:spcBef>
              <a:spcAft>
                <a:spcPts val="0"/>
              </a:spcAft>
              <a:buClr>
                <a:schemeClr val="accent6"/>
              </a:buClr>
              <a:buSzPts val="1600"/>
              <a:buNone/>
              <a:defRPr>
                <a:solidFill>
                  <a:schemeClr val="accent6"/>
                </a:solidFill>
              </a:defRPr>
            </a:lvl2pPr>
            <a:lvl3pPr lvl="2" algn="ctr" rtl="0">
              <a:spcBef>
                <a:spcPts val="0"/>
              </a:spcBef>
              <a:spcAft>
                <a:spcPts val="0"/>
              </a:spcAft>
              <a:buClr>
                <a:schemeClr val="accent6"/>
              </a:buClr>
              <a:buSzPts val="1600"/>
              <a:buNone/>
              <a:defRPr>
                <a:solidFill>
                  <a:schemeClr val="accent6"/>
                </a:solidFill>
              </a:defRPr>
            </a:lvl3pPr>
            <a:lvl4pPr lvl="3" algn="ctr" rtl="0">
              <a:spcBef>
                <a:spcPts val="0"/>
              </a:spcBef>
              <a:spcAft>
                <a:spcPts val="0"/>
              </a:spcAft>
              <a:buClr>
                <a:schemeClr val="accent6"/>
              </a:buClr>
              <a:buSzPts val="1600"/>
              <a:buNone/>
              <a:defRPr>
                <a:solidFill>
                  <a:schemeClr val="accent6"/>
                </a:solidFill>
              </a:defRPr>
            </a:lvl4pPr>
            <a:lvl5pPr lvl="4" algn="ctr" rtl="0">
              <a:spcBef>
                <a:spcPts val="0"/>
              </a:spcBef>
              <a:spcAft>
                <a:spcPts val="0"/>
              </a:spcAft>
              <a:buClr>
                <a:schemeClr val="accent6"/>
              </a:buClr>
              <a:buSzPts val="1600"/>
              <a:buNone/>
              <a:defRPr>
                <a:solidFill>
                  <a:schemeClr val="accent6"/>
                </a:solidFill>
              </a:defRPr>
            </a:lvl5pPr>
            <a:lvl6pPr lvl="5" algn="ctr" rtl="0">
              <a:spcBef>
                <a:spcPts val="0"/>
              </a:spcBef>
              <a:spcAft>
                <a:spcPts val="0"/>
              </a:spcAft>
              <a:buClr>
                <a:schemeClr val="accent6"/>
              </a:buClr>
              <a:buSzPts val="1600"/>
              <a:buNone/>
              <a:defRPr>
                <a:solidFill>
                  <a:schemeClr val="accent6"/>
                </a:solidFill>
              </a:defRPr>
            </a:lvl6pPr>
            <a:lvl7pPr lvl="6" algn="ctr" rtl="0">
              <a:spcBef>
                <a:spcPts val="0"/>
              </a:spcBef>
              <a:spcAft>
                <a:spcPts val="0"/>
              </a:spcAft>
              <a:buClr>
                <a:schemeClr val="accent6"/>
              </a:buClr>
              <a:buSzPts val="1600"/>
              <a:buNone/>
              <a:defRPr>
                <a:solidFill>
                  <a:schemeClr val="accent6"/>
                </a:solidFill>
              </a:defRPr>
            </a:lvl7pPr>
            <a:lvl8pPr lvl="7" algn="ctr" rtl="0">
              <a:spcBef>
                <a:spcPts val="0"/>
              </a:spcBef>
              <a:spcAft>
                <a:spcPts val="0"/>
              </a:spcAft>
              <a:buClr>
                <a:schemeClr val="accent6"/>
              </a:buClr>
              <a:buSzPts val="1600"/>
              <a:buNone/>
              <a:defRPr>
                <a:solidFill>
                  <a:schemeClr val="accent6"/>
                </a:solidFill>
              </a:defRPr>
            </a:lvl8pPr>
            <a:lvl9pPr lvl="8" algn="ctr"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659" name="Google Shape;659;p19"/>
          <p:cNvSpPr txBox="1">
            <a:spLocks noGrp="1"/>
          </p:cNvSpPr>
          <p:nvPr>
            <p:ph type="subTitle" idx="7"/>
          </p:nvPr>
        </p:nvSpPr>
        <p:spPr>
          <a:xfrm>
            <a:off x="7294469" y="4872736"/>
            <a:ext cx="329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1pPr>
            <a:lvl2pPr lvl="1"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2pPr>
            <a:lvl3pPr lvl="2"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3pPr>
            <a:lvl4pPr lvl="3"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4pPr>
            <a:lvl5pPr lvl="4"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5pPr>
            <a:lvl6pPr lvl="5"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6pPr>
            <a:lvl7pPr lvl="6"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7pPr>
            <a:lvl8pPr lvl="7"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8pPr>
            <a:lvl9pPr lvl="8" algn="ctr" rtl="0">
              <a:spcBef>
                <a:spcPts val="0"/>
              </a:spcBef>
              <a:spcAft>
                <a:spcPts val="0"/>
              </a:spcAft>
              <a:buClr>
                <a:schemeClr val="accent6"/>
              </a:buClr>
              <a:buSzPts val="2500"/>
              <a:buFont typeface="Playfair Display"/>
              <a:buNone/>
              <a:defRPr sz="3333">
                <a:solidFill>
                  <a:schemeClr val="accent6"/>
                </a:solidFill>
                <a:latin typeface="Playfair Display"/>
                <a:ea typeface="Playfair Display"/>
                <a:cs typeface="Playfair Display"/>
                <a:sym typeface="Playfair Display"/>
              </a:defRPr>
            </a:lvl9pPr>
          </a:lstStyle>
          <a:p>
            <a:r>
              <a:rPr lang="en-US"/>
              <a:t>Click to edit Master subtitle style</a:t>
            </a:r>
            <a:endParaRPr/>
          </a:p>
        </p:txBody>
      </p:sp>
      <p:sp>
        <p:nvSpPr>
          <p:cNvPr id="660" name="Google Shape;660;p19"/>
          <p:cNvSpPr txBox="1">
            <a:spLocks noGrp="1"/>
          </p:cNvSpPr>
          <p:nvPr>
            <p:ph type="subTitle" idx="8"/>
          </p:nvPr>
        </p:nvSpPr>
        <p:spPr>
          <a:xfrm>
            <a:off x="7294469" y="5317035"/>
            <a:ext cx="3292000" cy="85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600"/>
              <a:buNone/>
              <a:defRPr>
                <a:solidFill>
                  <a:schemeClr val="accent6"/>
                </a:solidFill>
              </a:defRPr>
            </a:lvl1pPr>
            <a:lvl2pPr lvl="1" algn="ctr" rtl="0">
              <a:spcBef>
                <a:spcPts val="0"/>
              </a:spcBef>
              <a:spcAft>
                <a:spcPts val="0"/>
              </a:spcAft>
              <a:buClr>
                <a:schemeClr val="accent6"/>
              </a:buClr>
              <a:buSzPts val="1600"/>
              <a:buNone/>
              <a:defRPr>
                <a:solidFill>
                  <a:schemeClr val="accent6"/>
                </a:solidFill>
              </a:defRPr>
            </a:lvl2pPr>
            <a:lvl3pPr lvl="2" algn="ctr" rtl="0">
              <a:spcBef>
                <a:spcPts val="0"/>
              </a:spcBef>
              <a:spcAft>
                <a:spcPts val="0"/>
              </a:spcAft>
              <a:buClr>
                <a:schemeClr val="accent6"/>
              </a:buClr>
              <a:buSzPts val="1600"/>
              <a:buNone/>
              <a:defRPr>
                <a:solidFill>
                  <a:schemeClr val="accent6"/>
                </a:solidFill>
              </a:defRPr>
            </a:lvl3pPr>
            <a:lvl4pPr lvl="3" algn="ctr" rtl="0">
              <a:spcBef>
                <a:spcPts val="0"/>
              </a:spcBef>
              <a:spcAft>
                <a:spcPts val="0"/>
              </a:spcAft>
              <a:buClr>
                <a:schemeClr val="accent6"/>
              </a:buClr>
              <a:buSzPts val="1600"/>
              <a:buNone/>
              <a:defRPr>
                <a:solidFill>
                  <a:schemeClr val="accent6"/>
                </a:solidFill>
              </a:defRPr>
            </a:lvl4pPr>
            <a:lvl5pPr lvl="4" algn="ctr" rtl="0">
              <a:spcBef>
                <a:spcPts val="0"/>
              </a:spcBef>
              <a:spcAft>
                <a:spcPts val="0"/>
              </a:spcAft>
              <a:buClr>
                <a:schemeClr val="accent6"/>
              </a:buClr>
              <a:buSzPts val="1600"/>
              <a:buNone/>
              <a:defRPr>
                <a:solidFill>
                  <a:schemeClr val="accent6"/>
                </a:solidFill>
              </a:defRPr>
            </a:lvl5pPr>
            <a:lvl6pPr lvl="5" algn="ctr" rtl="0">
              <a:spcBef>
                <a:spcPts val="0"/>
              </a:spcBef>
              <a:spcAft>
                <a:spcPts val="0"/>
              </a:spcAft>
              <a:buClr>
                <a:schemeClr val="accent6"/>
              </a:buClr>
              <a:buSzPts val="1600"/>
              <a:buNone/>
              <a:defRPr>
                <a:solidFill>
                  <a:schemeClr val="accent6"/>
                </a:solidFill>
              </a:defRPr>
            </a:lvl6pPr>
            <a:lvl7pPr lvl="6" algn="ctr" rtl="0">
              <a:spcBef>
                <a:spcPts val="0"/>
              </a:spcBef>
              <a:spcAft>
                <a:spcPts val="0"/>
              </a:spcAft>
              <a:buClr>
                <a:schemeClr val="accent6"/>
              </a:buClr>
              <a:buSzPts val="1600"/>
              <a:buNone/>
              <a:defRPr>
                <a:solidFill>
                  <a:schemeClr val="accent6"/>
                </a:solidFill>
              </a:defRPr>
            </a:lvl7pPr>
            <a:lvl8pPr lvl="7" algn="ctr" rtl="0">
              <a:spcBef>
                <a:spcPts val="0"/>
              </a:spcBef>
              <a:spcAft>
                <a:spcPts val="0"/>
              </a:spcAft>
              <a:buClr>
                <a:schemeClr val="accent6"/>
              </a:buClr>
              <a:buSzPts val="1600"/>
              <a:buNone/>
              <a:defRPr>
                <a:solidFill>
                  <a:schemeClr val="accent6"/>
                </a:solidFill>
              </a:defRPr>
            </a:lvl8pPr>
            <a:lvl9pPr lvl="8" algn="ctr"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
        <p:nvSpPr>
          <p:cNvPr id="661" name="Google Shape;661;p1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62" name="Google Shape;662;p19"/>
          <p:cNvGrpSpPr/>
          <p:nvPr/>
        </p:nvGrpSpPr>
        <p:grpSpPr>
          <a:xfrm>
            <a:off x="250301" y="45500"/>
            <a:ext cx="10833900" cy="6583000"/>
            <a:chOff x="-2068325" y="222875"/>
            <a:chExt cx="8125425" cy="4937250"/>
          </a:xfrm>
        </p:grpSpPr>
        <p:grpSp>
          <p:nvGrpSpPr>
            <p:cNvPr id="663" name="Google Shape;663;p19"/>
            <p:cNvGrpSpPr/>
            <p:nvPr/>
          </p:nvGrpSpPr>
          <p:grpSpPr>
            <a:xfrm>
              <a:off x="-2068325" y="222875"/>
              <a:ext cx="8125425" cy="4937250"/>
              <a:chOff x="-2068325" y="222875"/>
              <a:chExt cx="8125425" cy="4937250"/>
            </a:xfrm>
          </p:grpSpPr>
          <p:sp>
            <p:nvSpPr>
              <p:cNvPr id="664" name="Google Shape;664;p19"/>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5" name="Google Shape;665;p19"/>
              <p:cNvSpPr/>
              <p:nvPr/>
            </p:nvSpPr>
            <p:spPr>
              <a:xfrm>
                <a:off x="445375" y="51099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6" name="Google Shape;666;p19"/>
              <p:cNvSpPr/>
              <p:nvPr/>
            </p:nvSpPr>
            <p:spPr>
              <a:xfrm>
                <a:off x="-2068325" y="336895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7" name="Google Shape;667;p19"/>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8" name="Google Shape;668;p19"/>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9" name="Google Shape;669;p19"/>
              <p:cNvSpPr/>
              <p:nvPr/>
            </p:nvSpPr>
            <p:spPr>
              <a:xfrm>
                <a:off x="-1626600" y="13784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0" name="Google Shape;670;p19"/>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1" name="Google Shape;671;p19"/>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19"/>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19"/>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74" name="Google Shape;674;p19"/>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75" name="Google Shape;675;p19"/>
          <p:cNvSpPr/>
          <p:nvPr/>
        </p:nvSpPr>
        <p:spPr>
          <a:xfrm rot="10800000">
            <a:off x="11138216" y="1818"/>
            <a:ext cx="540925" cy="6854417"/>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76" name="Google Shape;676;p19"/>
          <p:cNvSpPr/>
          <p:nvPr/>
        </p:nvSpPr>
        <p:spPr>
          <a:xfrm rot="10800000">
            <a:off x="11084187" y="5348"/>
            <a:ext cx="429311" cy="6849184"/>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77" name="Google Shape;677;p19"/>
          <p:cNvSpPr/>
          <p:nvPr/>
        </p:nvSpPr>
        <p:spPr>
          <a:xfrm rot="10800000">
            <a:off x="11123013" y="53"/>
            <a:ext cx="1068988" cy="6857948"/>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78" name="Google Shape;678;p19"/>
          <p:cNvSpPr/>
          <p:nvPr/>
        </p:nvSpPr>
        <p:spPr>
          <a:xfrm rot="10800000">
            <a:off x="11123054" y="53"/>
            <a:ext cx="538205" cy="6857948"/>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679" name="Google Shape;679;p19"/>
          <p:cNvGrpSpPr/>
          <p:nvPr/>
        </p:nvGrpSpPr>
        <p:grpSpPr>
          <a:xfrm>
            <a:off x="-168733" y="6228085"/>
            <a:ext cx="1366733" cy="718767"/>
            <a:chOff x="716500" y="2993400"/>
            <a:chExt cx="1025050" cy="539075"/>
          </a:xfrm>
        </p:grpSpPr>
        <p:sp>
          <p:nvSpPr>
            <p:cNvPr id="680" name="Google Shape;680;p19"/>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1" name="Google Shape;681;p19"/>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2" name="Google Shape;682;p19"/>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3" name="Google Shape;683;p19"/>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4" name="Google Shape;684;p19"/>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5" name="Google Shape;685;p19"/>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19"/>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19"/>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88" name="Google Shape;688;p19"/>
          <p:cNvSpPr/>
          <p:nvPr/>
        </p:nvSpPr>
        <p:spPr>
          <a:xfrm>
            <a:off x="252483" y="230181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89" name="Google Shape;689;p19"/>
          <p:cNvSpPr/>
          <p:nvPr/>
        </p:nvSpPr>
        <p:spPr>
          <a:xfrm>
            <a:off x="5911299" y="493932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0" name="Google Shape;690;p19"/>
          <p:cNvSpPr/>
          <p:nvPr/>
        </p:nvSpPr>
        <p:spPr>
          <a:xfrm>
            <a:off x="433000" y="3848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1" name="Google Shape;691;p19"/>
          <p:cNvSpPr/>
          <p:nvPr/>
        </p:nvSpPr>
        <p:spPr>
          <a:xfrm>
            <a:off x="89201" y="6107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2" name="Google Shape;692;p19"/>
          <p:cNvSpPr/>
          <p:nvPr/>
        </p:nvSpPr>
        <p:spPr>
          <a:xfrm>
            <a:off x="10247633" y="1051200"/>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3" name="Google Shape;693;p19"/>
          <p:cNvSpPr/>
          <p:nvPr/>
        </p:nvSpPr>
        <p:spPr>
          <a:xfrm>
            <a:off x="5983000" y="49038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012084462"/>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94"/>
        <p:cNvGrpSpPr/>
        <p:nvPr/>
      </p:nvGrpSpPr>
      <p:grpSpPr>
        <a:xfrm>
          <a:off x="0" y="0"/>
          <a:ext cx="0" cy="0"/>
          <a:chOff x="0" y="0"/>
          <a:chExt cx="0" cy="0"/>
        </a:xfrm>
      </p:grpSpPr>
      <p:grpSp>
        <p:nvGrpSpPr>
          <p:cNvPr id="695" name="Google Shape;695;p20"/>
          <p:cNvGrpSpPr/>
          <p:nvPr/>
        </p:nvGrpSpPr>
        <p:grpSpPr>
          <a:xfrm>
            <a:off x="7633034" y="-517266"/>
            <a:ext cx="4992967" cy="1874233"/>
            <a:chOff x="5399275" y="-208025"/>
            <a:chExt cx="3744725" cy="1405675"/>
          </a:xfrm>
        </p:grpSpPr>
        <p:sp>
          <p:nvSpPr>
            <p:cNvPr id="696" name="Google Shape;696;p20"/>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20"/>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98" name="Google Shape;698;p20"/>
          <p:cNvGrpSpPr/>
          <p:nvPr/>
        </p:nvGrpSpPr>
        <p:grpSpPr>
          <a:xfrm rot="10800000">
            <a:off x="518" y="5341352"/>
            <a:ext cx="4992967" cy="1874233"/>
            <a:chOff x="5399275" y="-208025"/>
            <a:chExt cx="3744725" cy="1405675"/>
          </a:xfrm>
        </p:grpSpPr>
        <p:sp>
          <p:nvSpPr>
            <p:cNvPr id="699" name="Google Shape;699;p20"/>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20"/>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01" name="Google Shape;701;p20"/>
          <p:cNvSpPr txBox="1">
            <a:spLocks noGrp="1"/>
          </p:cNvSpPr>
          <p:nvPr>
            <p:ph type="title"/>
          </p:nvPr>
        </p:nvSpPr>
        <p:spPr>
          <a:xfrm>
            <a:off x="960000" y="20406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02" name="Google Shape;702;p20"/>
          <p:cNvSpPr txBox="1">
            <a:spLocks noGrp="1"/>
          </p:cNvSpPr>
          <p:nvPr>
            <p:ph type="subTitle" idx="1"/>
          </p:nvPr>
        </p:nvSpPr>
        <p:spPr>
          <a:xfrm>
            <a:off x="960000" y="28226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03" name="Google Shape;703;p20"/>
          <p:cNvSpPr txBox="1">
            <a:spLocks noGrp="1"/>
          </p:cNvSpPr>
          <p:nvPr>
            <p:ph type="title" idx="2"/>
          </p:nvPr>
        </p:nvSpPr>
        <p:spPr>
          <a:xfrm>
            <a:off x="4559025" y="20406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04" name="Google Shape;704;p20"/>
          <p:cNvSpPr txBox="1">
            <a:spLocks noGrp="1"/>
          </p:cNvSpPr>
          <p:nvPr>
            <p:ph type="subTitle" idx="3"/>
          </p:nvPr>
        </p:nvSpPr>
        <p:spPr>
          <a:xfrm>
            <a:off x="4559025" y="28226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05" name="Google Shape;705;p20"/>
          <p:cNvSpPr txBox="1">
            <a:spLocks noGrp="1"/>
          </p:cNvSpPr>
          <p:nvPr>
            <p:ph type="title" idx="4"/>
          </p:nvPr>
        </p:nvSpPr>
        <p:spPr>
          <a:xfrm>
            <a:off x="960000" y="40534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06" name="Google Shape;706;p20"/>
          <p:cNvSpPr txBox="1">
            <a:spLocks noGrp="1"/>
          </p:cNvSpPr>
          <p:nvPr>
            <p:ph type="subTitle" idx="5"/>
          </p:nvPr>
        </p:nvSpPr>
        <p:spPr>
          <a:xfrm>
            <a:off x="960000" y="4835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07" name="Google Shape;707;p20"/>
          <p:cNvSpPr txBox="1">
            <a:spLocks noGrp="1"/>
          </p:cNvSpPr>
          <p:nvPr>
            <p:ph type="title" idx="6"/>
          </p:nvPr>
        </p:nvSpPr>
        <p:spPr>
          <a:xfrm>
            <a:off x="4559025" y="40534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08" name="Google Shape;708;p20"/>
          <p:cNvSpPr txBox="1">
            <a:spLocks noGrp="1"/>
          </p:cNvSpPr>
          <p:nvPr>
            <p:ph type="subTitle" idx="7"/>
          </p:nvPr>
        </p:nvSpPr>
        <p:spPr>
          <a:xfrm>
            <a:off x="4559025" y="4835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09" name="Google Shape;709;p20"/>
          <p:cNvSpPr txBox="1">
            <a:spLocks noGrp="1"/>
          </p:cNvSpPr>
          <p:nvPr>
            <p:ph type="title" idx="8"/>
          </p:nvPr>
        </p:nvSpPr>
        <p:spPr>
          <a:xfrm>
            <a:off x="8158060" y="20406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10" name="Google Shape;710;p20"/>
          <p:cNvSpPr txBox="1">
            <a:spLocks noGrp="1"/>
          </p:cNvSpPr>
          <p:nvPr>
            <p:ph type="subTitle" idx="9"/>
          </p:nvPr>
        </p:nvSpPr>
        <p:spPr>
          <a:xfrm>
            <a:off x="8158060" y="28226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11" name="Google Shape;711;p20"/>
          <p:cNvSpPr txBox="1">
            <a:spLocks noGrp="1"/>
          </p:cNvSpPr>
          <p:nvPr>
            <p:ph type="title" idx="13"/>
          </p:nvPr>
        </p:nvSpPr>
        <p:spPr>
          <a:xfrm>
            <a:off x="8158060" y="40534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12" name="Google Shape;712;p20"/>
          <p:cNvSpPr txBox="1">
            <a:spLocks noGrp="1"/>
          </p:cNvSpPr>
          <p:nvPr>
            <p:ph type="subTitle" idx="14"/>
          </p:nvPr>
        </p:nvSpPr>
        <p:spPr>
          <a:xfrm>
            <a:off x="8158060" y="4835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13" name="Google Shape;713;p20"/>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14" name="Google Shape;714;p20"/>
          <p:cNvSpPr/>
          <p:nvPr/>
        </p:nvSpPr>
        <p:spPr>
          <a:xfrm>
            <a:off x="129716" y="15914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5" name="Google Shape;715;p20"/>
          <p:cNvSpPr/>
          <p:nvPr/>
        </p:nvSpPr>
        <p:spPr>
          <a:xfrm>
            <a:off x="11202666" y="54096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6" name="Google Shape;716;p20"/>
          <p:cNvSpPr/>
          <p:nvPr/>
        </p:nvSpPr>
        <p:spPr>
          <a:xfrm>
            <a:off x="11494368" y="33536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7" name="Google Shape;717;p20"/>
          <p:cNvSpPr/>
          <p:nvPr/>
        </p:nvSpPr>
        <p:spPr>
          <a:xfrm>
            <a:off x="494400" y="1159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8" name="Google Shape;718;p20"/>
          <p:cNvSpPr/>
          <p:nvPr/>
        </p:nvSpPr>
        <p:spPr>
          <a:xfrm>
            <a:off x="11084201" y="5552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9" name="Google Shape;719;p20"/>
          <p:cNvSpPr/>
          <p:nvPr/>
        </p:nvSpPr>
        <p:spPr>
          <a:xfrm>
            <a:off x="11737867" y="34405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20" name="Google Shape;720;p20"/>
          <p:cNvSpPr/>
          <p:nvPr/>
        </p:nvSpPr>
        <p:spPr>
          <a:xfrm>
            <a:off x="-321033" y="2217600"/>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21" name="Google Shape;721;p20"/>
          <p:cNvSpPr/>
          <p:nvPr/>
        </p:nvSpPr>
        <p:spPr>
          <a:xfrm>
            <a:off x="7190584" y="62495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627495071"/>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22"/>
        <p:cNvGrpSpPr/>
        <p:nvPr/>
      </p:nvGrpSpPr>
      <p:grpSpPr>
        <a:xfrm>
          <a:off x="0" y="0"/>
          <a:ext cx="0" cy="0"/>
          <a:chOff x="0" y="0"/>
          <a:chExt cx="0" cy="0"/>
        </a:xfrm>
      </p:grpSpPr>
      <p:grpSp>
        <p:nvGrpSpPr>
          <p:cNvPr id="723" name="Google Shape;723;p21"/>
          <p:cNvGrpSpPr/>
          <p:nvPr/>
        </p:nvGrpSpPr>
        <p:grpSpPr>
          <a:xfrm rot="5400000">
            <a:off x="8180622" y="2818394"/>
            <a:ext cx="6884839" cy="1221185"/>
            <a:chOff x="0" y="1"/>
            <a:chExt cx="9144022" cy="746324"/>
          </a:xfrm>
        </p:grpSpPr>
        <p:sp>
          <p:nvSpPr>
            <p:cNvPr id="724" name="Google Shape;724;p21"/>
            <p:cNvSpPr/>
            <p:nvPr/>
          </p:nvSpPr>
          <p:spPr>
            <a:xfrm rot="5400000">
              <a:off x="4389812" y="-4041938"/>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21"/>
            <p:cNvSpPr/>
            <p:nvPr/>
          </p:nvSpPr>
          <p:spPr>
            <a:xfrm rot="5400000">
              <a:off x="4428626" y="-3964447"/>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21"/>
            <p:cNvSpPr/>
            <p:nvPr/>
          </p:nvSpPr>
          <p:spPr>
            <a:xfrm rot="5400000">
              <a:off x="4211946" y="-4211945"/>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21"/>
            <p:cNvSpPr/>
            <p:nvPr/>
          </p:nvSpPr>
          <p:spPr>
            <a:xfrm rot="5400000">
              <a:off x="4390729" y="-4033160"/>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8" name="Google Shape;728;p21"/>
          <p:cNvGrpSpPr/>
          <p:nvPr/>
        </p:nvGrpSpPr>
        <p:grpSpPr>
          <a:xfrm rot="5400000">
            <a:off x="-2859260" y="2832558"/>
            <a:ext cx="6884839" cy="1166057"/>
            <a:chOff x="0" y="4397176"/>
            <a:chExt cx="9144022" cy="746324"/>
          </a:xfrm>
        </p:grpSpPr>
        <p:sp>
          <p:nvSpPr>
            <p:cNvPr id="729" name="Google Shape;729;p21"/>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21"/>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21"/>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21"/>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33" name="Google Shape;733;p21"/>
          <p:cNvGrpSpPr/>
          <p:nvPr/>
        </p:nvGrpSpPr>
        <p:grpSpPr>
          <a:xfrm>
            <a:off x="297733" y="69051"/>
            <a:ext cx="11639200" cy="6606717"/>
            <a:chOff x="223300" y="51788"/>
            <a:chExt cx="8729400" cy="4955038"/>
          </a:xfrm>
        </p:grpSpPr>
        <p:grpSp>
          <p:nvGrpSpPr>
            <p:cNvPr id="734" name="Google Shape;734;p21"/>
            <p:cNvGrpSpPr/>
            <p:nvPr/>
          </p:nvGrpSpPr>
          <p:grpSpPr>
            <a:xfrm>
              <a:off x="223300" y="51788"/>
              <a:ext cx="8057600" cy="4955038"/>
              <a:chOff x="223300" y="51788"/>
              <a:chExt cx="8057600" cy="4955038"/>
            </a:xfrm>
          </p:grpSpPr>
          <p:grpSp>
            <p:nvGrpSpPr>
              <p:cNvPr id="735" name="Google Shape;735;p21"/>
              <p:cNvGrpSpPr/>
              <p:nvPr/>
            </p:nvGrpSpPr>
            <p:grpSpPr>
              <a:xfrm>
                <a:off x="223300" y="51788"/>
                <a:ext cx="8057600" cy="4955038"/>
                <a:chOff x="223300" y="51788"/>
                <a:chExt cx="8057600" cy="4955038"/>
              </a:xfrm>
            </p:grpSpPr>
            <p:sp>
              <p:nvSpPr>
                <p:cNvPr id="736" name="Google Shape;736;p21"/>
                <p:cNvSpPr/>
                <p:nvPr/>
              </p:nvSpPr>
              <p:spPr>
                <a:xfrm>
                  <a:off x="7481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21"/>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21"/>
                <p:cNvSpPr/>
                <p:nvPr/>
              </p:nvSpPr>
              <p:spPr>
                <a:xfrm>
                  <a:off x="223300" y="39780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21"/>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21"/>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21"/>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21"/>
                <p:cNvSpPr/>
                <p:nvPr/>
              </p:nvSpPr>
              <p:spPr>
                <a:xfrm>
                  <a:off x="80887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21"/>
                <p:cNvSpPr/>
                <p:nvPr/>
              </p:nvSpPr>
              <p:spPr>
                <a:xfrm>
                  <a:off x="1086400" y="34067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21"/>
                <p:cNvSpPr/>
                <p:nvPr/>
              </p:nvSpPr>
              <p:spPr>
                <a:xfrm>
                  <a:off x="8247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21"/>
                <p:cNvSpPr/>
                <p:nvPr/>
              </p:nvSpPr>
              <p:spPr>
                <a:xfrm>
                  <a:off x="3171200" y="517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46" name="Google Shape;746;p21"/>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47" name="Google Shape;747;p21"/>
            <p:cNvSpPr/>
            <p:nvPr/>
          </p:nvSpPr>
          <p:spPr>
            <a:xfrm>
              <a:off x="8777175" y="821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21"/>
            <p:cNvSpPr/>
            <p:nvPr/>
          </p:nvSpPr>
          <p:spPr>
            <a:xfrm>
              <a:off x="8926900" y="34321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49" name="Google Shape;749;p21"/>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7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750" name="Google Shape;750;p21"/>
          <p:cNvSpPr txBox="1">
            <a:spLocks noGrp="1"/>
          </p:cNvSpPr>
          <p:nvPr>
            <p:ph type="subTitle" idx="1"/>
          </p:nvPr>
        </p:nvSpPr>
        <p:spPr>
          <a:xfrm>
            <a:off x="1712000" y="176296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51" name="Google Shape;751;p21"/>
          <p:cNvSpPr txBox="1">
            <a:spLocks noGrp="1"/>
          </p:cNvSpPr>
          <p:nvPr>
            <p:ph type="title" idx="2" hasCustomPrompt="1"/>
          </p:nvPr>
        </p:nvSpPr>
        <p:spPr>
          <a:xfrm>
            <a:off x="1712000" y="2614033"/>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7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752" name="Google Shape;752;p21"/>
          <p:cNvSpPr txBox="1">
            <a:spLocks noGrp="1"/>
          </p:cNvSpPr>
          <p:nvPr>
            <p:ph type="subTitle" idx="3"/>
          </p:nvPr>
        </p:nvSpPr>
        <p:spPr>
          <a:xfrm>
            <a:off x="1712000" y="3657000"/>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753" name="Google Shape;753;p21"/>
          <p:cNvSpPr txBox="1">
            <a:spLocks noGrp="1"/>
          </p:cNvSpPr>
          <p:nvPr>
            <p:ph type="title" idx="4" hasCustomPrompt="1"/>
          </p:nvPr>
        </p:nvSpPr>
        <p:spPr>
          <a:xfrm>
            <a:off x="1712000" y="4508084"/>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77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754" name="Google Shape;754;p21"/>
          <p:cNvSpPr txBox="1">
            <a:spLocks noGrp="1"/>
          </p:cNvSpPr>
          <p:nvPr>
            <p:ph type="subTitle" idx="5"/>
          </p:nvPr>
        </p:nvSpPr>
        <p:spPr>
          <a:xfrm>
            <a:off x="1712000" y="5551051"/>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1492843099"/>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55"/>
        <p:cNvGrpSpPr/>
        <p:nvPr/>
      </p:nvGrpSpPr>
      <p:grpSpPr>
        <a:xfrm>
          <a:off x="0" y="0"/>
          <a:ext cx="0" cy="0"/>
          <a:chOff x="0" y="0"/>
          <a:chExt cx="0" cy="0"/>
        </a:xfrm>
      </p:grpSpPr>
      <p:grpSp>
        <p:nvGrpSpPr>
          <p:cNvPr id="756" name="Google Shape;756;p22"/>
          <p:cNvGrpSpPr/>
          <p:nvPr/>
        </p:nvGrpSpPr>
        <p:grpSpPr>
          <a:xfrm>
            <a:off x="-328600" y="-9299"/>
            <a:ext cx="12520600" cy="6925332"/>
            <a:chOff x="-246450" y="-6975"/>
            <a:chExt cx="9390450" cy="5193999"/>
          </a:xfrm>
        </p:grpSpPr>
        <p:sp>
          <p:nvSpPr>
            <p:cNvPr id="757" name="Google Shape;757;p22"/>
            <p:cNvSpPr/>
            <p:nvPr/>
          </p:nvSpPr>
          <p:spPr>
            <a:xfrm>
              <a:off x="-246450" y="-6975"/>
              <a:ext cx="1957332" cy="5143573"/>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22"/>
            <p:cNvSpPr/>
            <p:nvPr/>
          </p:nvSpPr>
          <p:spPr>
            <a:xfrm>
              <a:off x="7669550" y="0"/>
              <a:ext cx="1474450" cy="5187023"/>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59" name="Google Shape;759;p22"/>
          <p:cNvSpPr txBox="1">
            <a:spLocks noGrp="1"/>
          </p:cNvSpPr>
          <p:nvPr>
            <p:ph type="body" idx="1"/>
          </p:nvPr>
        </p:nvSpPr>
        <p:spPr>
          <a:xfrm>
            <a:off x="953467" y="1836000"/>
            <a:ext cx="6424000" cy="3237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accent3"/>
              </a:buClr>
              <a:buSzPts val="1200"/>
              <a:buFont typeface="Livvic"/>
              <a:buChar char="●"/>
              <a:defRPr sz="2133">
                <a:solidFill>
                  <a:schemeClr val="dk2"/>
                </a:solidFill>
              </a:defRPr>
            </a:lvl1pPr>
            <a:lvl2pPr marL="1219170" lvl="1" indent="-406390" rtl="0">
              <a:lnSpc>
                <a:spcPct val="115000"/>
              </a:lnSpc>
              <a:spcBef>
                <a:spcPts val="0"/>
              </a:spcBef>
              <a:spcAft>
                <a:spcPts val="0"/>
              </a:spcAft>
              <a:buClr>
                <a:schemeClr val="dk2"/>
              </a:buClr>
              <a:buSzPts val="1200"/>
              <a:buFont typeface="Roboto Condensed Light"/>
              <a:buChar char="○"/>
              <a:defRPr>
                <a:solidFill>
                  <a:schemeClr val="dk2"/>
                </a:solidFill>
              </a:defRPr>
            </a:lvl2pPr>
            <a:lvl3pPr marL="1828754" lvl="2" indent="-406390" rtl="0">
              <a:lnSpc>
                <a:spcPct val="115000"/>
              </a:lnSpc>
              <a:spcBef>
                <a:spcPts val="0"/>
              </a:spcBef>
              <a:spcAft>
                <a:spcPts val="0"/>
              </a:spcAft>
              <a:buClr>
                <a:schemeClr val="dk2"/>
              </a:buClr>
              <a:buSzPts val="1200"/>
              <a:buFont typeface="Roboto Condensed Light"/>
              <a:buChar char="■"/>
              <a:defRPr>
                <a:solidFill>
                  <a:schemeClr val="dk2"/>
                </a:solidFill>
              </a:defRPr>
            </a:lvl3pPr>
            <a:lvl4pPr marL="2438339" lvl="3" indent="-406390" rtl="0">
              <a:lnSpc>
                <a:spcPct val="115000"/>
              </a:lnSpc>
              <a:spcBef>
                <a:spcPts val="0"/>
              </a:spcBef>
              <a:spcAft>
                <a:spcPts val="0"/>
              </a:spcAft>
              <a:buClr>
                <a:schemeClr val="dk2"/>
              </a:buClr>
              <a:buSzPts val="1200"/>
              <a:buFont typeface="Roboto Condensed Light"/>
              <a:buChar char="●"/>
              <a:defRPr>
                <a:solidFill>
                  <a:schemeClr val="dk2"/>
                </a:solidFill>
              </a:defRPr>
            </a:lvl4pPr>
            <a:lvl5pPr marL="3047924" lvl="4" indent="-406390" rtl="0">
              <a:lnSpc>
                <a:spcPct val="115000"/>
              </a:lnSpc>
              <a:spcBef>
                <a:spcPts val="0"/>
              </a:spcBef>
              <a:spcAft>
                <a:spcPts val="0"/>
              </a:spcAft>
              <a:buClr>
                <a:schemeClr val="dk2"/>
              </a:buClr>
              <a:buSzPts val="1200"/>
              <a:buFont typeface="Roboto Condensed Light"/>
              <a:buChar char="○"/>
              <a:defRPr>
                <a:solidFill>
                  <a:schemeClr val="dk2"/>
                </a:solidFill>
              </a:defRPr>
            </a:lvl5pPr>
            <a:lvl6pPr marL="3657509" lvl="5" indent="-406390" rtl="0">
              <a:lnSpc>
                <a:spcPct val="115000"/>
              </a:lnSpc>
              <a:spcBef>
                <a:spcPts val="0"/>
              </a:spcBef>
              <a:spcAft>
                <a:spcPts val="0"/>
              </a:spcAft>
              <a:buClr>
                <a:schemeClr val="dk2"/>
              </a:buClr>
              <a:buSzPts val="1200"/>
              <a:buFont typeface="Roboto Condensed Light"/>
              <a:buChar char="■"/>
              <a:defRPr>
                <a:solidFill>
                  <a:schemeClr val="dk2"/>
                </a:solidFill>
              </a:defRPr>
            </a:lvl6pPr>
            <a:lvl7pPr marL="4267093" lvl="6" indent="-406390" rtl="0">
              <a:lnSpc>
                <a:spcPct val="115000"/>
              </a:lnSpc>
              <a:spcBef>
                <a:spcPts val="0"/>
              </a:spcBef>
              <a:spcAft>
                <a:spcPts val="0"/>
              </a:spcAft>
              <a:buClr>
                <a:schemeClr val="dk2"/>
              </a:buClr>
              <a:buSzPts val="1200"/>
              <a:buFont typeface="Roboto Condensed Light"/>
              <a:buChar char="●"/>
              <a:defRPr>
                <a:solidFill>
                  <a:schemeClr val="dk2"/>
                </a:solidFill>
              </a:defRPr>
            </a:lvl7pPr>
            <a:lvl8pPr marL="4876678" lvl="7" indent="-406390" rtl="0">
              <a:lnSpc>
                <a:spcPct val="115000"/>
              </a:lnSpc>
              <a:spcBef>
                <a:spcPts val="0"/>
              </a:spcBef>
              <a:spcAft>
                <a:spcPts val="0"/>
              </a:spcAft>
              <a:buClr>
                <a:schemeClr val="dk2"/>
              </a:buClr>
              <a:buSzPts val="1200"/>
              <a:buFont typeface="Roboto Condensed Light"/>
              <a:buChar char="○"/>
              <a:defRPr>
                <a:solidFill>
                  <a:schemeClr val="dk2"/>
                </a:solidFill>
              </a:defRPr>
            </a:lvl8pPr>
            <a:lvl9pPr marL="5486263" lvl="8" indent="-406390" rtl="0">
              <a:lnSpc>
                <a:spcPct val="115000"/>
              </a:lnSpc>
              <a:spcBef>
                <a:spcPts val="0"/>
              </a:spcBef>
              <a:spcAft>
                <a:spcPts val="0"/>
              </a:spcAft>
              <a:buClr>
                <a:schemeClr val="dk2"/>
              </a:buClr>
              <a:buSzPts val="1200"/>
              <a:buFont typeface="Roboto Condensed Light"/>
              <a:buChar char="■"/>
              <a:defRPr>
                <a:solidFill>
                  <a:schemeClr val="dk2"/>
                </a:solidFill>
              </a:defRPr>
            </a:lvl9pPr>
          </a:lstStyle>
          <a:p>
            <a:pPr lvl="0"/>
            <a:r>
              <a:rPr lang="en-US"/>
              <a:t>Click to edit Master text styles</a:t>
            </a:r>
          </a:p>
        </p:txBody>
      </p:sp>
      <p:sp>
        <p:nvSpPr>
          <p:cNvPr id="760" name="Google Shape;760;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761" name="Google Shape;761;p22"/>
          <p:cNvGrpSpPr/>
          <p:nvPr/>
        </p:nvGrpSpPr>
        <p:grpSpPr>
          <a:xfrm rot="-1282613">
            <a:off x="6620025" y="1945070"/>
            <a:ext cx="6858073" cy="4568041"/>
            <a:chOff x="6523382" y="2252977"/>
            <a:chExt cx="5143571" cy="3426041"/>
          </a:xfrm>
        </p:grpSpPr>
        <p:sp>
          <p:nvSpPr>
            <p:cNvPr id="762" name="Google Shape;762;p22"/>
            <p:cNvSpPr/>
            <p:nvPr/>
          </p:nvSpPr>
          <p:spPr>
            <a:xfrm rot="-5400000">
              <a:off x="7575201" y="1587918"/>
              <a:ext cx="3055575" cy="5126627"/>
            </a:xfrm>
            <a:custGeom>
              <a:avLst/>
              <a:gdLst/>
              <a:ahLst/>
              <a:cxnLst/>
              <a:rect l="l" t="t" r="r" b="b"/>
              <a:pathLst>
                <a:path w="89266" h="149770" fill="none" extrusionOk="0">
                  <a:moveTo>
                    <a:pt x="1" y="0"/>
                  </a:moveTo>
                  <a:cubicBezTo>
                    <a:pt x="1" y="0"/>
                    <a:pt x="29331" y="4337"/>
                    <a:pt x="33306" y="49949"/>
                  </a:cubicBezTo>
                  <a:cubicBezTo>
                    <a:pt x="33306" y="49949"/>
                    <a:pt x="34448" y="69977"/>
                    <a:pt x="43787" y="83159"/>
                  </a:cubicBezTo>
                  <a:cubicBezTo>
                    <a:pt x="49854" y="93221"/>
                    <a:pt x="67677" y="107448"/>
                    <a:pt x="75609" y="117016"/>
                  </a:cubicBezTo>
                  <a:cubicBezTo>
                    <a:pt x="83046" y="126032"/>
                    <a:pt x="89266" y="136702"/>
                    <a:pt x="88942" y="149770"/>
                  </a:cubicBezTo>
                </a:path>
              </a:pathLst>
            </a:custGeom>
            <a:gradFill>
              <a:gsLst>
                <a:gs pos="0">
                  <a:schemeClr val="accent3"/>
                </a:gs>
                <a:gs pos="100000">
                  <a:srgbClr val="E8D4A8"/>
                </a:gs>
              </a:gsLst>
              <a:lin ang="5400700" scaled="0"/>
            </a:gradFill>
            <a:ln w="20925"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22"/>
            <p:cNvSpPr/>
            <p:nvPr/>
          </p:nvSpPr>
          <p:spPr>
            <a:xfrm rot="-5400000">
              <a:off x="7487299" y="1289060"/>
              <a:ext cx="3215737" cy="5143571"/>
            </a:xfrm>
            <a:custGeom>
              <a:avLst/>
              <a:gdLst/>
              <a:ahLst/>
              <a:cxnLst/>
              <a:rect l="l" t="t" r="r" b="b"/>
              <a:pathLst>
                <a:path w="93945" h="150265" fill="none" extrusionOk="0">
                  <a:moveTo>
                    <a:pt x="93621" y="150265"/>
                  </a:moveTo>
                  <a:cubicBezTo>
                    <a:pt x="93944" y="137216"/>
                    <a:pt x="87211" y="127250"/>
                    <a:pt x="79774" y="118234"/>
                  </a:cubicBezTo>
                  <a:cubicBezTo>
                    <a:pt x="71861" y="108666"/>
                    <a:pt x="51319" y="94705"/>
                    <a:pt x="42113" y="82722"/>
                  </a:cubicBezTo>
                  <a:cubicBezTo>
                    <a:pt x="42113" y="82722"/>
                    <a:pt x="33934" y="74543"/>
                    <a:pt x="30624" y="49093"/>
                  </a:cubicBezTo>
                  <a:cubicBezTo>
                    <a:pt x="27353" y="23662"/>
                    <a:pt x="19820" y="8084"/>
                    <a:pt x="1" y="0"/>
                  </a:cubicBezTo>
                </a:path>
              </a:pathLst>
            </a:custGeom>
            <a:gradFill>
              <a:gsLst>
                <a:gs pos="0">
                  <a:schemeClr val="accent3"/>
                </a:gs>
                <a:gs pos="100000">
                  <a:srgbClr val="E8D4A8"/>
                </a:gs>
              </a:gsLst>
              <a:lin ang="5400700" scaled="0"/>
            </a:gradFill>
            <a:ln w="617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64" name="Google Shape;764;p22"/>
          <p:cNvSpPr/>
          <p:nvPr/>
        </p:nvSpPr>
        <p:spPr>
          <a:xfrm>
            <a:off x="9444000" y="3644533"/>
            <a:ext cx="68533" cy="67867"/>
          </a:xfrm>
          <a:custGeom>
            <a:avLst/>
            <a:gdLst/>
            <a:ahLst/>
            <a:cxnLst/>
            <a:rect l="l" t="t" r="r" b="b"/>
            <a:pathLst>
              <a:path w="2056" h="2036" extrusionOk="0">
                <a:moveTo>
                  <a:pt x="2055" y="1027"/>
                </a:moveTo>
                <a:cubicBezTo>
                  <a:pt x="2055" y="457"/>
                  <a:pt x="1599" y="0"/>
                  <a:pt x="1028" y="0"/>
                </a:cubicBezTo>
                <a:cubicBezTo>
                  <a:pt x="457" y="0"/>
                  <a:pt x="1" y="438"/>
                  <a:pt x="1" y="1027"/>
                </a:cubicBezTo>
                <a:cubicBezTo>
                  <a:pt x="1" y="1579"/>
                  <a:pt x="457" y="2035"/>
                  <a:pt x="1028" y="2035"/>
                </a:cubicBezTo>
                <a:cubicBezTo>
                  <a:pt x="1599" y="2035"/>
                  <a:pt x="2055" y="1598"/>
                  <a:pt x="2055" y="1027"/>
                </a:cubicBezTo>
                <a:close/>
              </a:path>
            </a:pathLst>
          </a:custGeom>
          <a:solidFill>
            <a:srgbClr val="E8D4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65" name="Google Shape;765;p22"/>
          <p:cNvSpPr/>
          <p:nvPr/>
        </p:nvSpPr>
        <p:spPr>
          <a:xfrm>
            <a:off x="9373634" y="3435934"/>
            <a:ext cx="41233" cy="41233"/>
          </a:xfrm>
          <a:custGeom>
            <a:avLst/>
            <a:gdLst/>
            <a:ahLst/>
            <a:cxnLst/>
            <a:rect l="l" t="t" r="r" b="b"/>
            <a:pathLst>
              <a:path w="1237" h="1237" extrusionOk="0">
                <a:moveTo>
                  <a:pt x="1237" y="628"/>
                </a:moveTo>
                <a:cubicBezTo>
                  <a:pt x="1237" y="286"/>
                  <a:pt x="952" y="0"/>
                  <a:pt x="628" y="0"/>
                </a:cubicBezTo>
                <a:cubicBezTo>
                  <a:pt x="286" y="0"/>
                  <a:pt x="0" y="286"/>
                  <a:pt x="0" y="628"/>
                </a:cubicBezTo>
                <a:cubicBezTo>
                  <a:pt x="0" y="951"/>
                  <a:pt x="286" y="1237"/>
                  <a:pt x="628" y="1237"/>
                </a:cubicBezTo>
                <a:cubicBezTo>
                  <a:pt x="952" y="1237"/>
                  <a:pt x="1237" y="951"/>
                  <a:pt x="1237" y="628"/>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66" name="Google Shape;766;p22"/>
          <p:cNvSpPr/>
          <p:nvPr/>
        </p:nvSpPr>
        <p:spPr>
          <a:xfrm>
            <a:off x="8749100" y="1315734"/>
            <a:ext cx="34933" cy="34900"/>
          </a:xfrm>
          <a:custGeom>
            <a:avLst/>
            <a:gdLst/>
            <a:ahLst/>
            <a:cxnLst/>
            <a:rect l="l" t="t" r="r" b="b"/>
            <a:pathLst>
              <a:path w="1048" h="1047" extrusionOk="0">
                <a:moveTo>
                  <a:pt x="1047" y="533"/>
                </a:moveTo>
                <a:cubicBezTo>
                  <a:pt x="1047" y="248"/>
                  <a:pt x="800" y="1"/>
                  <a:pt x="515" y="1"/>
                </a:cubicBezTo>
                <a:cubicBezTo>
                  <a:pt x="229" y="1"/>
                  <a:pt x="1" y="248"/>
                  <a:pt x="1" y="533"/>
                </a:cubicBezTo>
                <a:cubicBezTo>
                  <a:pt x="1" y="819"/>
                  <a:pt x="229" y="1047"/>
                  <a:pt x="515" y="1047"/>
                </a:cubicBezTo>
                <a:cubicBezTo>
                  <a:pt x="800" y="1047"/>
                  <a:pt x="1047" y="838"/>
                  <a:pt x="1047" y="533"/>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67" name="Google Shape;767;p22"/>
          <p:cNvGrpSpPr/>
          <p:nvPr/>
        </p:nvGrpSpPr>
        <p:grpSpPr>
          <a:xfrm>
            <a:off x="262600" y="479267"/>
            <a:ext cx="11494067" cy="6242733"/>
            <a:chOff x="196950" y="359450"/>
            <a:chExt cx="8620550" cy="4682050"/>
          </a:xfrm>
        </p:grpSpPr>
        <p:sp>
          <p:nvSpPr>
            <p:cNvPr id="768" name="Google Shape;768;p22"/>
            <p:cNvSpPr/>
            <p:nvPr/>
          </p:nvSpPr>
          <p:spPr>
            <a:xfrm>
              <a:off x="8298900" y="1176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22"/>
            <p:cNvSpPr/>
            <p:nvPr/>
          </p:nvSpPr>
          <p:spPr>
            <a:xfrm>
              <a:off x="4722175" y="47878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22"/>
            <p:cNvSpPr/>
            <p:nvPr/>
          </p:nvSpPr>
          <p:spPr>
            <a:xfrm>
              <a:off x="8767300" y="30463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22"/>
            <p:cNvSpPr/>
            <p:nvPr/>
          </p:nvSpPr>
          <p:spPr>
            <a:xfrm>
              <a:off x="4630175" y="465887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22"/>
            <p:cNvSpPr/>
            <p:nvPr/>
          </p:nvSpPr>
          <p:spPr>
            <a:xfrm>
              <a:off x="8496400" y="44727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22"/>
            <p:cNvSpPr/>
            <p:nvPr/>
          </p:nvSpPr>
          <p:spPr>
            <a:xfrm>
              <a:off x="8403100" y="501500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22"/>
            <p:cNvSpPr/>
            <p:nvPr/>
          </p:nvSpPr>
          <p:spPr>
            <a:xfrm>
              <a:off x="196950" y="359450"/>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22"/>
            <p:cNvSpPr/>
            <p:nvPr/>
          </p:nvSpPr>
          <p:spPr>
            <a:xfrm>
              <a:off x="7952225" y="48738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22"/>
            <p:cNvSpPr/>
            <p:nvPr/>
          </p:nvSpPr>
          <p:spPr>
            <a:xfrm>
              <a:off x="2280200" y="4837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77" name="Google Shape;777;p22"/>
          <p:cNvGrpSpPr/>
          <p:nvPr/>
        </p:nvGrpSpPr>
        <p:grpSpPr>
          <a:xfrm>
            <a:off x="7555168" y="555267"/>
            <a:ext cx="5568233" cy="6032435"/>
            <a:chOff x="5666375" y="416450"/>
            <a:chExt cx="4176175" cy="4524326"/>
          </a:xfrm>
        </p:grpSpPr>
        <p:grpSp>
          <p:nvGrpSpPr>
            <p:cNvPr id="778" name="Google Shape;778;p22"/>
            <p:cNvGrpSpPr/>
            <p:nvPr/>
          </p:nvGrpSpPr>
          <p:grpSpPr>
            <a:xfrm>
              <a:off x="8817500" y="2104888"/>
              <a:ext cx="1025050" cy="539075"/>
              <a:chOff x="716500" y="2993400"/>
              <a:chExt cx="1025050" cy="539075"/>
            </a:xfrm>
          </p:grpSpPr>
          <p:sp>
            <p:nvSpPr>
              <p:cNvPr id="779" name="Google Shape;779;p22"/>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22"/>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22"/>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22"/>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22"/>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22"/>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22"/>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22"/>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87" name="Google Shape;787;p22"/>
            <p:cNvSpPr/>
            <p:nvPr/>
          </p:nvSpPr>
          <p:spPr>
            <a:xfrm>
              <a:off x="7405337" y="1466148"/>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22"/>
            <p:cNvSpPr/>
            <p:nvPr/>
          </p:nvSpPr>
          <p:spPr>
            <a:xfrm>
              <a:off x="8609124" y="4427052"/>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22"/>
            <p:cNvSpPr/>
            <p:nvPr/>
          </p:nvSpPr>
          <p:spPr>
            <a:xfrm>
              <a:off x="6871388" y="44999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22"/>
            <p:cNvSpPr/>
            <p:nvPr/>
          </p:nvSpPr>
          <p:spPr>
            <a:xfrm>
              <a:off x="5797925" y="37032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22"/>
            <p:cNvSpPr/>
            <p:nvPr/>
          </p:nvSpPr>
          <p:spPr>
            <a:xfrm>
              <a:off x="8313150" y="4164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22"/>
            <p:cNvSpPr/>
            <p:nvPr/>
          </p:nvSpPr>
          <p:spPr>
            <a:xfrm>
              <a:off x="5924225" y="18001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22"/>
            <p:cNvSpPr/>
            <p:nvPr/>
          </p:nvSpPr>
          <p:spPr>
            <a:xfrm>
              <a:off x="5666375" y="19696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22"/>
            <p:cNvSpPr/>
            <p:nvPr/>
          </p:nvSpPr>
          <p:spPr>
            <a:xfrm>
              <a:off x="7054013" y="456512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22"/>
            <p:cNvSpPr/>
            <p:nvPr/>
          </p:nvSpPr>
          <p:spPr>
            <a:xfrm>
              <a:off x="6695800" y="2938200"/>
              <a:ext cx="567000" cy="567000"/>
            </a:xfrm>
            <a:prstGeom prst="ellipse">
              <a:avLst/>
            </a:prstGeom>
            <a:noFill/>
            <a:ln w="90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96" name="Google Shape;796;p22"/>
          <p:cNvSpPr/>
          <p:nvPr/>
        </p:nvSpPr>
        <p:spPr>
          <a:xfrm>
            <a:off x="604800" y="5676533"/>
            <a:ext cx="68533" cy="67867"/>
          </a:xfrm>
          <a:custGeom>
            <a:avLst/>
            <a:gdLst/>
            <a:ahLst/>
            <a:cxnLst/>
            <a:rect l="l" t="t" r="r" b="b"/>
            <a:pathLst>
              <a:path w="2056" h="2036" extrusionOk="0">
                <a:moveTo>
                  <a:pt x="2055" y="1027"/>
                </a:moveTo>
                <a:cubicBezTo>
                  <a:pt x="2055" y="457"/>
                  <a:pt x="1599" y="0"/>
                  <a:pt x="1028" y="0"/>
                </a:cubicBezTo>
                <a:cubicBezTo>
                  <a:pt x="457" y="0"/>
                  <a:pt x="1" y="438"/>
                  <a:pt x="1" y="1027"/>
                </a:cubicBezTo>
                <a:cubicBezTo>
                  <a:pt x="1" y="1579"/>
                  <a:pt x="457" y="2035"/>
                  <a:pt x="1028" y="2035"/>
                </a:cubicBezTo>
                <a:cubicBezTo>
                  <a:pt x="1599" y="2035"/>
                  <a:pt x="2055" y="1598"/>
                  <a:pt x="2055" y="1027"/>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10833187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US"/>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65962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797"/>
        <p:cNvGrpSpPr/>
        <p:nvPr/>
      </p:nvGrpSpPr>
      <p:grpSpPr>
        <a:xfrm>
          <a:off x="0" y="0"/>
          <a:ext cx="0" cy="0"/>
          <a:chOff x="0" y="0"/>
          <a:chExt cx="0" cy="0"/>
        </a:xfrm>
      </p:grpSpPr>
      <p:grpSp>
        <p:nvGrpSpPr>
          <p:cNvPr id="798" name="Google Shape;798;p23"/>
          <p:cNvGrpSpPr/>
          <p:nvPr/>
        </p:nvGrpSpPr>
        <p:grpSpPr>
          <a:xfrm flipH="1">
            <a:off x="-2946834" y="-4388898"/>
            <a:ext cx="14406267" cy="10046199"/>
            <a:chOff x="324400" y="-2527824"/>
            <a:chExt cx="10804700" cy="7534649"/>
          </a:xfrm>
        </p:grpSpPr>
        <p:grpSp>
          <p:nvGrpSpPr>
            <p:cNvPr id="799" name="Google Shape;799;p23"/>
            <p:cNvGrpSpPr/>
            <p:nvPr/>
          </p:nvGrpSpPr>
          <p:grpSpPr>
            <a:xfrm>
              <a:off x="324400" y="83075"/>
              <a:ext cx="9085500" cy="4923750"/>
              <a:chOff x="-3028400" y="83075"/>
              <a:chExt cx="9085500" cy="4923750"/>
            </a:xfrm>
          </p:grpSpPr>
          <p:grpSp>
            <p:nvGrpSpPr>
              <p:cNvPr id="800" name="Google Shape;800;p23"/>
              <p:cNvGrpSpPr/>
              <p:nvPr/>
            </p:nvGrpSpPr>
            <p:grpSpPr>
              <a:xfrm>
                <a:off x="-3028400" y="83075"/>
                <a:ext cx="9085500" cy="4923750"/>
                <a:chOff x="-3028400" y="83075"/>
                <a:chExt cx="9085500" cy="4923750"/>
              </a:xfrm>
            </p:grpSpPr>
            <p:sp>
              <p:nvSpPr>
                <p:cNvPr id="801" name="Google Shape;801;p23"/>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23"/>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23"/>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23"/>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23"/>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23"/>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23"/>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23"/>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23"/>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23"/>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11" name="Google Shape;811;p23"/>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12" name="Google Shape;812;p23"/>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23"/>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23"/>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23"/>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16" name="Google Shape;816;p23"/>
          <p:cNvSpPr/>
          <p:nvPr/>
        </p:nvSpPr>
        <p:spPr>
          <a:xfrm flipH="1">
            <a:off x="11367560" y="33842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7" name="Google Shape;817;p23"/>
          <p:cNvSpPr/>
          <p:nvPr/>
        </p:nvSpPr>
        <p:spPr>
          <a:xfrm flipH="1">
            <a:off x="-662" y="5338836"/>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8" name="Google Shape;818;p23"/>
          <p:cNvSpPr/>
          <p:nvPr/>
        </p:nvSpPr>
        <p:spPr>
          <a:xfrm flipH="1">
            <a:off x="9309801" y="1586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9" name="Google Shape;819;p23"/>
          <p:cNvSpPr/>
          <p:nvPr/>
        </p:nvSpPr>
        <p:spPr>
          <a:xfrm flipH="1">
            <a:off x="3303034" y="2020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0" name="Google Shape;820;p23"/>
          <p:cNvSpPr/>
          <p:nvPr/>
        </p:nvSpPr>
        <p:spPr>
          <a:xfrm flipH="1">
            <a:off x="263634" y="3822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1" name="Google Shape;821;p23"/>
          <p:cNvSpPr/>
          <p:nvPr/>
        </p:nvSpPr>
        <p:spPr>
          <a:xfrm flipH="1">
            <a:off x="9309800" y="2454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2" name="Google Shape;822;p23"/>
          <p:cNvSpPr/>
          <p:nvPr/>
        </p:nvSpPr>
        <p:spPr>
          <a:xfrm flipH="1">
            <a:off x="11040200" y="5685400"/>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3" name="Google Shape;823;p23"/>
          <p:cNvSpPr txBox="1">
            <a:spLocks noGrp="1"/>
          </p:cNvSpPr>
          <p:nvPr>
            <p:ph type="title"/>
          </p:nvPr>
        </p:nvSpPr>
        <p:spPr>
          <a:xfrm>
            <a:off x="950967" y="1574967"/>
            <a:ext cx="4896000" cy="1932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6"/>
              </a:buClr>
              <a:buSzPts val="2500"/>
              <a:buNone/>
              <a:defRPr>
                <a:solidFill>
                  <a:schemeClr val="accent6"/>
                </a:solidFill>
              </a:defRPr>
            </a:lvl1pPr>
            <a:lvl2pPr lvl="1" algn="l" rtl="0">
              <a:spcBef>
                <a:spcPts val="0"/>
              </a:spcBef>
              <a:spcAft>
                <a:spcPts val="0"/>
              </a:spcAft>
              <a:buClr>
                <a:schemeClr val="accent6"/>
              </a:buClr>
              <a:buSzPts val="3500"/>
              <a:buNone/>
              <a:defRPr>
                <a:solidFill>
                  <a:schemeClr val="accent6"/>
                </a:solidFill>
                <a:latin typeface="Oxygen"/>
                <a:ea typeface="Oxygen"/>
                <a:cs typeface="Oxygen"/>
                <a:sym typeface="Oxygen"/>
              </a:defRPr>
            </a:lvl2pPr>
            <a:lvl3pPr lvl="2" algn="l" rtl="0">
              <a:spcBef>
                <a:spcPts val="0"/>
              </a:spcBef>
              <a:spcAft>
                <a:spcPts val="0"/>
              </a:spcAft>
              <a:buClr>
                <a:schemeClr val="accent6"/>
              </a:buClr>
              <a:buSzPts val="3500"/>
              <a:buNone/>
              <a:defRPr>
                <a:solidFill>
                  <a:schemeClr val="accent6"/>
                </a:solidFill>
                <a:latin typeface="Oxygen"/>
                <a:ea typeface="Oxygen"/>
                <a:cs typeface="Oxygen"/>
                <a:sym typeface="Oxygen"/>
              </a:defRPr>
            </a:lvl3pPr>
            <a:lvl4pPr lvl="3" algn="l" rtl="0">
              <a:spcBef>
                <a:spcPts val="0"/>
              </a:spcBef>
              <a:spcAft>
                <a:spcPts val="0"/>
              </a:spcAft>
              <a:buClr>
                <a:schemeClr val="accent6"/>
              </a:buClr>
              <a:buSzPts val="3500"/>
              <a:buNone/>
              <a:defRPr>
                <a:solidFill>
                  <a:schemeClr val="accent6"/>
                </a:solidFill>
                <a:latin typeface="Oxygen"/>
                <a:ea typeface="Oxygen"/>
                <a:cs typeface="Oxygen"/>
                <a:sym typeface="Oxygen"/>
              </a:defRPr>
            </a:lvl4pPr>
            <a:lvl5pPr lvl="4" algn="l" rtl="0">
              <a:spcBef>
                <a:spcPts val="0"/>
              </a:spcBef>
              <a:spcAft>
                <a:spcPts val="0"/>
              </a:spcAft>
              <a:buClr>
                <a:schemeClr val="accent6"/>
              </a:buClr>
              <a:buSzPts val="3500"/>
              <a:buNone/>
              <a:defRPr>
                <a:solidFill>
                  <a:schemeClr val="accent6"/>
                </a:solidFill>
                <a:latin typeface="Oxygen"/>
                <a:ea typeface="Oxygen"/>
                <a:cs typeface="Oxygen"/>
                <a:sym typeface="Oxygen"/>
              </a:defRPr>
            </a:lvl5pPr>
            <a:lvl6pPr lvl="5" algn="l" rtl="0">
              <a:spcBef>
                <a:spcPts val="0"/>
              </a:spcBef>
              <a:spcAft>
                <a:spcPts val="0"/>
              </a:spcAft>
              <a:buClr>
                <a:schemeClr val="accent6"/>
              </a:buClr>
              <a:buSzPts val="3500"/>
              <a:buNone/>
              <a:defRPr>
                <a:solidFill>
                  <a:schemeClr val="accent6"/>
                </a:solidFill>
                <a:latin typeface="Oxygen"/>
                <a:ea typeface="Oxygen"/>
                <a:cs typeface="Oxygen"/>
                <a:sym typeface="Oxygen"/>
              </a:defRPr>
            </a:lvl6pPr>
            <a:lvl7pPr lvl="6" algn="l" rtl="0">
              <a:spcBef>
                <a:spcPts val="0"/>
              </a:spcBef>
              <a:spcAft>
                <a:spcPts val="0"/>
              </a:spcAft>
              <a:buClr>
                <a:schemeClr val="accent6"/>
              </a:buClr>
              <a:buSzPts val="3500"/>
              <a:buNone/>
              <a:defRPr>
                <a:solidFill>
                  <a:schemeClr val="accent6"/>
                </a:solidFill>
                <a:latin typeface="Oxygen"/>
                <a:ea typeface="Oxygen"/>
                <a:cs typeface="Oxygen"/>
                <a:sym typeface="Oxygen"/>
              </a:defRPr>
            </a:lvl7pPr>
            <a:lvl8pPr lvl="7" algn="l" rtl="0">
              <a:spcBef>
                <a:spcPts val="0"/>
              </a:spcBef>
              <a:spcAft>
                <a:spcPts val="0"/>
              </a:spcAft>
              <a:buClr>
                <a:schemeClr val="accent6"/>
              </a:buClr>
              <a:buSzPts val="3500"/>
              <a:buNone/>
              <a:defRPr>
                <a:solidFill>
                  <a:schemeClr val="accent6"/>
                </a:solidFill>
                <a:latin typeface="Oxygen"/>
                <a:ea typeface="Oxygen"/>
                <a:cs typeface="Oxygen"/>
                <a:sym typeface="Oxygen"/>
              </a:defRPr>
            </a:lvl8pPr>
            <a:lvl9pPr lvl="8" algn="l" rtl="0">
              <a:spcBef>
                <a:spcPts val="0"/>
              </a:spcBef>
              <a:spcAft>
                <a:spcPts val="0"/>
              </a:spcAft>
              <a:buClr>
                <a:schemeClr val="accent6"/>
              </a:buClr>
              <a:buSzPts val="3500"/>
              <a:buNone/>
              <a:defRPr>
                <a:solidFill>
                  <a:schemeClr val="accent6"/>
                </a:solidFill>
                <a:latin typeface="Oxygen"/>
                <a:ea typeface="Oxygen"/>
                <a:cs typeface="Oxygen"/>
                <a:sym typeface="Oxygen"/>
              </a:defRPr>
            </a:lvl9pPr>
          </a:lstStyle>
          <a:p>
            <a:r>
              <a:rPr lang="en-US"/>
              <a:t>Click to edit Master title style</a:t>
            </a:r>
            <a:endParaRPr/>
          </a:p>
        </p:txBody>
      </p:sp>
      <p:sp>
        <p:nvSpPr>
          <p:cNvPr id="824" name="Google Shape;824;p23"/>
          <p:cNvSpPr txBox="1">
            <a:spLocks noGrp="1"/>
          </p:cNvSpPr>
          <p:nvPr>
            <p:ph type="subTitle" idx="1"/>
          </p:nvPr>
        </p:nvSpPr>
        <p:spPr>
          <a:xfrm>
            <a:off x="970667" y="3751267"/>
            <a:ext cx="5372400" cy="14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1600"/>
              <a:buNone/>
              <a:defRPr>
                <a:solidFill>
                  <a:schemeClr val="accent6"/>
                </a:solidFill>
              </a:defRPr>
            </a:lvl1pPr>
            <a:lvl2pPr lvl="1" rtl="0">
              <a:spcBef>
                <a:spcPts val="0"/>
              </a:spcBef>
              <a:spcAft>
                <a:spcPts val="0"/>
              </a:spcAft>
              <a:buClr>
                <a:schemeClr val="accent6"/>
              </a:buClr>
              <a:buSzPts val="1600"/>
              <a:buNone/>
              <a:defRPr>
                <a:solidFill>
                  <a:schemeClr val="accent6"/>
                </a:solidFill>
              </a:defRPr>
            </a:lvl2pPr>
            <a:lvl3pPr lvl="2" rtl="0">
              <a:spcBef>
                <a:spcPts val="0"/>
              </a:spcBef>
              <a:spcAft>
                <a:spcPts val="0"/>
              </a:spcAft>
              <a:buClr>
                <a:schemeClr val="accent6"/>
              </a:buClr>
              <a:buSzPts val="1600"/>
              <a:buNone/>
              <a:defRPr>
                <a:solidFill>
                  <a:schemeClr val="accent6"/>
                </a:solidFill>
              </a:defRPr>
            </a:lvl3pPr>
            <a:lvl4pPr lvl="3" rtl="0">
              <a:spcBef>
                <a:spcPts val="0"/>
              </a:spcBef>
              <a:spcAft>
                <a:spcPts val="0"/>
              </a:spcAft>
              <a:buClr>
                <a:schemeClr val="accent6"/>
              </a:buClr>
              <a:buSzPts val="1600"/>
              <a:buNone/>
              <a:defRPr>
                <a:solidFill>
                  <a:schemeClr val="accent6"/>
                </a:solidFill>
              </a:defRPr>
            </a:lvl4pPr>
            <a:lvl5pPr lvl="4" rtl="0">
              <a:spcBef>
                <a:spcPts val="0"/>
              </a:spcBef>
              <a:spcAft>
                <a:spcPts val="0"/>
              </a:spcAft>
              <a:buClr>
                <a:schemeClr val="accent6"/>
              </a:buClr>
              <a:buSzPts val="1600"/>
              <a:buNone/>
              <a:defRPr>
                <a:solidFill>
                  <a:schemeClr val="accent6"/>
                </a:solidFill>
              </a:defRPr>
            </a:lvl5pPr>
            <a:lvl6pPr lvl="5" rtl="0">
              <a:spcBef>
                <a:spcPts val="0"/>
              </a:spcBef>
              <a:spcAft>
                <a:spcPts val="0"/>
              </a:spcAft>
              <a:buClr>
                <a:schemeClr val="accent6"/>
              </a:buClr>
              <a:buSzPts val="1600"/>
              <a:buNone/>
              <a:defRPr>
                <a:solidFill>
                  <a:schemeClr val="accent6"/>
                </a:solidFill>
              </a:defRPr>
            </a:lvl6pPr>
            <a:lvl7pPr lvl="6" rtl="0">
              <a:spcBef>
                <a:spcPts val="0"/>
              </a:spcBef>
              <a:spcAft>
                <a:spcPts val="0"/>
              </a:spcAft>
              <a:buClr>
                <a:schemeClr val="accent6"/>
              </a:buClr>
              <a:buSzPts val="1600"/>
              <a:buNone/>
              <a:defRPr>
                <a:solidFill>
                  <a:schemeClr val="accent6"/>
                </a:solidFill>
              </a:defRPr>
            </a:lvl7pPr>
            <a:lvl8pPr lvl="7" rtl="0">
              <a:spcBef>
                <a:spcPts val="0"/>
              </a:spcBef>
              <a:spcAft>
                <a:spcPts val="0"/>
              </a:spcAft>
              <a:buClr>
                <a:schemeClr val="accent6"/>
              </a:buClr>
              <a:buSzPts val="1600"/>
              <a:buNone/>
              <a:defRPr>
                <a:solidFill>
                  <a:schemeClr val="accent6"/>
                </a:solidFill>
              </a:defRPr>
            </a:lvl8pPr>
            <a:lvl9pPr lvl="8" rtl="0">
              <a:spcBef>
                <a:spcPts val="0"/>
              </a:spcBef>
              <a:spcAft>
                <a:spcPts val="0"/>
              </a:spcAft>
              <a:buClr>
                <a:schemeClr val="accent6"/>
              </a:buClr>
              <a:buSzPts val="1600"/>
              <a:buNone/>
              <a:defRPr>
                <a:solidFill>
                  <a:schemeClr val="accent6"/>
                </a:solidFill>
              </a:defRPr>
            </a:lvl9pPr>
          </a:lstStyle>
          <a:p>
            <a:r>
              <a:rPr lang="en-US"/>
              <a:t>Click to edit Master subtitle style</a:t>
            </a:r>
            <a:endParaRPr/>
          </a:p>
        </p:txBody>
      </p:sp>
    </p:spTree>
    <p:extLst>
      <p:ext uri="{BB962C8B-B14F-4D97-AF65-F5344CB8AC3E}">
        <p14:creationId xmlns:p14="http://schemas.microsoft.com/office/powerpoint/2010/main" val="3299299163"/>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825"/>
        <p:cNvGrpSpPr/>
        <p:nvPr/>
      </p:nvGrpSpPr>
      <p:grpSpPr>
        <a:xfrm>
          <a:off x="0" y="0"/>
          <a:ext cx="0" cy="0"/>
          <a:chOff x="0" y="0"/>
          <a:chExt cx="0" cy="0"/>
        </a:xfrm>
      </p:grpSpPr>
      <p:grpSp>
        <p:nvGrpSpPr>
          <p:cNvPr id="826" name="Google Shape;826;p24"/>
          <p:cNvGrpSpPr/>
          <p:nvPr/>
        </p:nvGrpSpPr>
        <p:grpSpPr>
          <a:xfrm flipH="1">
            <a:off x="-2735500" y="-4215932"/>
            <a:ext cx="14406267" cy="10046199"/>
            <a:chOff x="324400" y="-2527824"/>
            <a:chExt cx="10804700" cy="7534649"/>
          </a:xfrm>
        </p:grpSpPr>
        <p:grpSp>
          <p:nvGrpSpPr>
            <p:cNvPr id="827" name="Google Shape;827;p24"/>
            <p:cNvGrpSpPr/>
            <p:nvPr/>
          </p:nvGrpSpPr>
          <p:grpSpPr>
            <a:xfrm>
              <a:off x="324400" y="83075"/>
              <a:ext cx="9085500" cy="4923750"/>
              <a:chOff x="-3028400" y="83075"/>
              <a:chExt cx="9085500" cy="4923750"/>
            </a:xfrm>
          </p:grpSpPr>
          <p:grpSp>
            <p:nvGrpSpPr>
              <p:cNvPr id="828" name="Google Shape;828;p24"/>
              <p:cNvGrpSpPr/>
              <p:nvPr/>
            </p:nvGrpSpPr>
            <p:grpSpPr>
              <a:xfrm>
                <a:off x="-3028400" y="83075"/>
                <a:ext cx="9085500" cy="4923750"/>
                <a:chOff x="-3028400" y="83075"/>
                <a:chExt cx="9085500" cy="4923750"/>
              </a:xfrm>
            </p:grpSpPr>
            <p:sp>
              <p:nvSpPr>
                <p:cNvPr id="829" name="Google Shape;829;p24"/>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24"/>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24"/>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24"/>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24"/>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24"/>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24"/>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24"/>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24"/>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24"/>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39" name="Google Shape;839;p24"/>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40" name="Google Shape;840;p24"/>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24"/>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24"/>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24"/>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44" name="Google Shape;844;p24"/>
          <p:cNvSpPr txBox="1">
            <a:spLocks noGrp="1"/>
          </p:cNvSpPr>
          <p:nvPr>
            <p:ph type="title"/>
          </p:nvPr>
        </p:nvSpPr>
        <p:spPr>
          <a:xfrm>
            <a:off x="5165933" y="2154800"/>
            <a:ext cx="6072400" cy="76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en-US"/>
              <a:t>Click to edit Master title style</a:t>
            </a:r>
            <a:endParaRPr/>
          </a:p>
        </p:txBody>
      </p:sp>
      <p:sp>
        <p:nvSpPr>
          <p:cNvPr id="845" name="Google Shape;845;p24"/>
          <p:cNvSpPr txBox="1">
            <a:spLocks noGrp="1"/>
          </p:cNvSpPr>
          <p:nvPr>
            <p:ph type="subTitle" idx="1"/>
          </p:nvPr>
        </p:nvSpPr>
        <p:spPr>
          <a:xfrm>
            <a:off x="5739333" y="2918400"/>
            <a:ext cx="5499200" cy="178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2133"/>
              </a:spcBef>
              <a:spcAft>
                <a:spcPts val="0"/>
              </a:spcAft>
              <a:buSzPts val="1600"/>
              <a:buNone/>
              <a:defRPr/>
            </a:lvl3pPr>
            <a:lvl4pPr lvl="3" algn="r" rtl="0">
              <a:spcBef>
                <a:spcPts val="2133"/>
              </a:spcBef>
              <a:spcAft>
                <a:spcPts val="0"/>
              </a:spcAft>
              <a:buSzPts val="1600"/>
              <a:buNone/>
              <a:defRPr/>
            </a:lvl4pPr>
            <a:lvl5pPr lvl="4" algn="r" rtl="0">
              <a:spcBef>
                <a:spcPts val="2133"/>
              </a:spcBef>
              <a:spcAft>
                <a:spcPts val="0"/>
              </a:spcAft>
              <a:buSzPts val="1600"/>
              <a:buNone/>
              <a:defRPr/>
            </a:lvl5pPr>
            <a:lvl6pPr lvl="5" algn="r" rtl="0">
              <a:spcBef>
                <a:spcPts val="2133"/>
              </a:spcBef>
              <a:spcAft>
                <a:spcPts val="0"/>
              </a:spcAft>
              <a:buSzPts val="1600"/>
              <a:buNone/>
              <a:defRPr/>
            </a:lvl6pPr>
            <a:lvl7pPr lvl="6" algn="r" rtl="0">
              <a:spcBef>
                <a:spcPts val="2133"/>
              </a:spcBef>
              <a:spcAft>
                <a:spcPts val="0"/>
              </a:spcAft>
              <a:buSzPts val="1600"/>
              <a:buNone/>
              <a:defRPr/>
            </a:lvl7pPr>
            <a:lvl8pPr lvl="7" algn="r" rtl="0">
              <a:spcBef>
                <a:spcPts val="2133"/>
              </a:spcBef>
              <a:spcAft>
                <a:spcPts val="0"/>
              </a:spcAft>
              <a:buSzPts val="1600"/>
              <a:buNone/>
              <a:defRPr/>
            </a:lvl8pPr>
            <a:lvl9pPr lvl="8" algn="r" rtl="0">
              <a:spcBef>
                <a:spcPts val="2133"/>
              </a:spcBef>
              <a:spcAft>
                <a:spcPts val="2133"/>
              </a:spcAft>
              <a:buSzPts val="1600"/>
              <a:buNone/>
              <a:defRPr/>
            </a:lvl9pPr>
          </a:lstStyle>
          <a:p>
            <a:r>
              <a:rPr lang="en-US"/>
              <a:t>Click to edit Master subtitle style</a:t>
            </a:r>
            <a:endParaRPr/>
          </a:p>
        </p:txBody>
      </p:sp>
      <p:sp>
        <p:nvSpPr>
          <p:cNvPr id="846" name="Google Shape;846;p24"/>
          <p:cNvSpPr/>
          <p:nvPr/>
        </p:nvSpPr>
        <p:spPr>
          <a:xfrm flipH="1">
            <a:off x="5007433" y="6331767"/>
            <a:ext cx="67867" cy="66933"/>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47" name="Google Shape;847;p24"/>
          <p:cNvGrpSpPr/>
          <p:nvPr/>
        </p:nvGrpSpPr>
        <p:grpSpPr>
          <a:xfrm flipH="1">
            <a:off x="1284067" y="6518651"/>
            <a:ext cx="1366733" cy="718767"/>
            <a:chOff x="716500" y="2993400"/>
            <a:chExt cx="1025050" cy="539075"/>
          </a:xfrm>
        </p:grpSpPr>
        <p:sp>
          <p:nvSpPr>
            <p:cNvPr id="848" name="Google Shape;848;p24"/>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24"/>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24"/>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24"/>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24"/>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24"/>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24"/>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24"/>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56" name="Google Shape;856;p24"/>
          <p:cNvSpPr/>
          <p:nvPr/>
        </p:nvSpPr>
        <p:spPr>
          <a:xfrm flipH="1">
            <a:off x="11578893" y="355719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57" name="Google Shape;857;p24"/>
          <p:cNvSpPr/>
          <p:nvPr/>
        </p:nvSpPr>
        <p:spPr>
          <a:xfrm flipH="1">
            <a:off x="306105" y="5409536"/>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58" name="Google Shape;858;p24"/>
          <p:cNvSpPr/>
          <p:nvPr/>
        </p:nvSpPr>
        <p:spPr>
          <a:xfrm flipH="1">
            <a:off x="9521134" y="3315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59" name="Google Shape;859;p24"/>
          <p:cNvSpPr/>
          <p:nvPr/>
        </p:nvSpPr>
        <p:spPr>
          <a:xfrm flipH="1">
            <a:off x="3514367" y="3750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60" name="Google Shape;860;p24"/>
          <p:cNvSpPr/>
          <p:nvPr/>
        </p:nvSpPr>
        <p:spPr>
          <a:xfrm flipH="1">
            <a:off x="474968" y="5552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61" name="Google Shape;861;p24"/>
          <p:cNvSpPr/>
          <p:nvPr/>
        </p:nvSpPr>
        <p:spPr>
          <a:xfrm flipH="1">
            <a:off x="9521134" y="4184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62" name="Google Shape;862;p24"/>
          <p:cNvSpPr/>
          <p:nvPr/>
        </p:nvSpPr>
        <p:spPr>
          <a:xfrm flipH="1">
            <a:off x="11251533" y="5858367"/>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63" name="Google Shape;863;p24"/>
          <p:cNvSpPr/>
          <p:nvPr/>
        </p:nvSpPr>
        <p:spPr>
          <a:xfrm flipH="1">
            <a:off x="11238550" y="63313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505067723"/>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864"/>
        <p:cNvGrpSpPr/>
        <p:nvPr/>
      </p:nvGrpSpPr>
      <p:grpSpPr>
        <a:xfrm>
          <a:off x="0" y="0"/>
          <a:ext cx="0" cy="0"/>
          <a:chOff x="0" y="0"/>
          <a:chExt cx="0" cy="0"/>
        </a:xfrm>
      </p:grpSpPr>
      <p:grpSp>
        <p:nvGrpSpPr>
          <p:cNvPr id="865" name="Google Shape;865;p25"/>
          <p:cNvGrpSpPr/>
          <p:nvPr/>
        </p:nvGrpSpPr>
        <p:grpSpPr>
          <a:xfrm>
            <a:off x="492617" y="-3659265"/>
            <a:ext cx="14406267" cy="10046199"/>
            <a:chOff x="324400" y="-2527824"/>
            <a:chExt cx="10804700" cy="7534649"/>
          </a:xfrm>
        </p:grpSpPr>
        <p:grpSp>
          <p:nvGrpSpPr>
            <p:cNvPr id="866" name="Google Shape;866;p25"/>
            <p:cNvGrpSpPr/>
            <p:nvPr/>
          </p:nvGrpSpPr>
          <p:grpSpPr>
            <a:xfrm>
              <a:off x="324400" y="83075"/>
              <a:ext cx="9085500" cy="4923750"/>
              <a:chOff x="-3028400" y="83075"/>
              <a:chExt cx="9085500" cy="4923750"/>
            </a:xfrm>
          </p:grpSpPr>
          <p:grpSp>
            <p:nvGrpSpPr>
              <p:cNvPr id="867" name="Google Shape;867;p25"/>
              <p:cNvGrpSpPr/>
              <p:nvPr/>
            </p:nvGrpSpPr>
            <p:grpSpPr>
              <a:xfrm>
                <a:off x="-3028400" y="83075"/>
                <a:ext cx="9085500" cy="4923750"/>
                <a:chOff x="-3028400" y="83075"/>
                <a:chExt cx="9085500" cy="4923750"/>
              </a:xfrm>
            </p:grpSpPr>
            <p:sp>
              <p:nvSpPr>
                <p:cNvPr id="868" name="Google Shape;868;p25"/>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25"/>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25"/>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25"/>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25"/>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25"/>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2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25"/>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25"/>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25"/>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78" name="Google Shape;878;p25"/>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79" name="Google Shape;879;p25"/>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25"/>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25"/>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25"/>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83" name="Google Shape;883;p25"/>
          <p:cNvSpPr/>
          <p:nvPr/>
        </p:nvSpPr>
        <p:spPr>
          <a:xfrm>
            <a:off x="7088084" y="6888434"/>
            <a:ext cx="67867" cy="66933"/>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4" name="Google Shape;884;p25"/>
          <p:cNvSpPr/>
          <p:nvPr/>
        </p:nvSpPr>
        <p:spPr>
          <a:xfrm>
            <a:off x="-308000" y="41138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5" name="Google Shape;885;p25"/>
          <p:cNvSpPr/>
          <p:nvPr/>
        </p:nvSpPr>
        <p:spPr>
          <a:xfrm>
            <a:off x="11269483" y="60684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6" name="Google Shape;886;p25"/>
          <p:cNvSpPr/>
          <p:nvPr/>
        </p:nvSpPr>
        <p:spPr>
          <a:xfrm>
            <a:off x="2009418" y="8882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7" name="Google Shape;887;p25"/>
          <p:cNvSpPr/>
          <p:nvPr/>
        </p:nvSpPr>
        <p:spPr>
          <a:xfrm>
            <a:off x="8259684" y="9316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8" name="Google Shape;888;p25"/>
          <p:cNvSpPr/>
          <p:nvPr/>
        </p:nvSpPr>
        <p:spPr>
          <a:xfrm>
            <a:off x="11055585" y="11118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89" name="Google Shape;889;p25"/>
          <p:cNvSpPr/>
          <p:nvPr/>
        </p:nvSpPr>
        <p:spPr>
          <a:xfrm>
            <a:off x="2252918" y="975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0" name="Google Shape;890;p25"/>
          <p:cNvSpPr/>
          <p:nvPr/>
        </p:nvSpPr>
        <p:spPr>
          <a:xfrm>
            <a:off x="155851" y="6415033"/>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1" name="Google Shape;891;p25"/>
          <p:cNvSpPr/>
          <p:nvPr/>
        </p:nvSpPr>
        <p:spPr>
          <a:xfrm>
            <a:off x="535502" y="6887966"/>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2" name="Google Shape;892;p25"/>
          <p:cNvSpPr txBox="1">
            <a:spLocks noGrp="1"/>
          </p:cNvSpPr>
          <p:nvPr>
            <p:ph type="title"/>
          </p:nvPr>
        </p:nvSpPr>
        <p:spPr>
          <a:xfrm>
            <a:off x="953467" y="2154800"/>
            <a:ext cx="60724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r>
              <a:rPr lang="en-US"/>
              <a:t>Click to edit Master title style</a:t>
            </a:r>
            <a:endParaRPr/>
          </a:p>
        </p:txBody>
      </p:sp>
      <p:sp>
        <p:nvSpPr>
          <p:cNvPr id="893" name="Google Shape;893;p25"/>
          <p:cNvSpPr txBox="1">
            <a:spLocks noGrp="1"/>
          </p:cNvSpPr>
          <p:nvPr>
            <p:ph type="subTitle" idx="1"/>
          </p:nvPr>
        </p:nvSpPr>
        <p:spPr>
          <a:xfrm>
            <a:off x="953467" y="2918400"/>
            <a:ext cx="5499200" cy="1784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2880220352"/>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94"/>
        <p:cNvGrpSpPr/>
        <p:nvPr/>
      </p:nvGrpSpPr>
      <p:grpSpPr>
        <a:xfrm>
          <a:off x="0" y="0"/>
          <a:ext cx="0" cy="0"/>
          <a:chOff x="0" y="0"/>
          <a:chExt cx="0" cy="0"/>
        </a:xfrm>
      </p:grpSpPr>
      <p:grpSp>
        <p:nvGrpSpPr>
          <p:cNvPr id="895" name="Google Shape;895;p26"/>
          <p:cNvGrpSpPr/>
          <p:nvPr/>
        </p:nvGrpSpPr>
        <p:grpSpPr>
          <a:xfrm rot="10800000">
            <a:off x="-139567" y="220635"/>
            <a:ext cx="12114000" cy="6565000"/>
            <a:chOff x="-3028400" y="83075"/>
            <a:chExt cx="9085500" cy="4923750"/>
          </a:xfrm>
        </p:grpSpPr>
        <p:grpSp>
          <p:nvGrpSpPr>
            <p:cNvPr id="896" name="Google Shape;896;p26"/>
            <p:cNvGrpSpPr/>
            <p:nvPr/>
          </p:nvGrpSpPr>
          <p:grpSpPr>
            <a:xfrm>
              <a:off x="-3028400" y="83075"/>
              <a:ext cx="9085500" cy="4923750"/>
              <a:chOff x="-3028400" y="83075"/>
              <a:chExt cx="9085500" cy="4923750"/>
            </a:xfrm>
          </p:grpSpPr>
          <p:sp>
            <p:nvSpPr>
              <p:cNvPr id="897" name="Google Shape;897;p26"/>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26"/>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26"/>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26"/>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26"/>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26"/>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26"/>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26"/>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26"/>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26"/>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07" name="Google Shape;907;p26"/>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08" name="Google Shape;908;p26"/>
          <p:cNvGrpSpPr/>
          <p:nvPr/>
        </p:nvGrpSpPr>
        <p:grpSpPr>
          <a:xfrm>
            <a:off x="-2533433" y="3224769"/>
            <a:ext cx="9723432" cy="7651665"/>
            <a:chOff x="-1900075" y="2418576"/>
            <a:chExt cx="7292574" cy="5738749"/>
          </a:xfrm>
        </p:grpSpPr>
        <p:sp>
          <p:nvSpPr>
            <p:cNvPr id="909" name="Google Shape;909;p26"/>
            <p:cNvSpPr/>
            <p:nvPr/>
          </p:nvSpPr>
          <p:spPr>
            <a:xfrm rot="7037672" flipH="1">
              <a:off x="1098563" y="1905205"/>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26"/>
            <p:cNvSpPr/>
            <p:nvPr/>
          </p:nvSpPr>
          <p:spPr>
            <a:xfrm rot="7028071" flipH="1">
              <a:off x="1052869" y="167917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26"/>
            <p:cNvSpPr/>
            <p:nvPr/>
          </p:nvSpPr>
          <p:spPr>
            <a:xfrm rot="7028071" flipH="1">
              <a:off x="-612328" y="2774860"/>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26"/>
            <p:cNvSpPr/>
            <p:nvPr/>
          </p:nvSpPr>
          <p:spPr>
            <a:xfrm rot="7028071" flipH="1">
              <a:off x="718232" y="1961566"/>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13" name="Google Shape;913;p26"/>
          <p:cNvSpPr/>
          <p:nvPr/>
        </p:nvSpPr>
        <p:spPr>
          <a:xfrm flipH="1">
            <a:off x="11640260" y="394339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4" name="Google Shape;914;p26"/>
          <p:cNvSpPr/>
          <p:nvPr/>
        </p:nvSpPr>
        <p:spPr>
          <a:xfrm flipH="1">
            <a:off x="272038" y="58980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5" name="Google Shape;915;p26"/>
          <p:cNvSpPr/>
          <p:nvPr/>
        </p:nvSpPr>
        <p:spPr>
          <a:xfrm flipH="1">
            <a:off x="9582501" y="7177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6" name="Google Shape;916;p26"/>
          <p:cNvSpPr/>
          <p:nvPr/>
        </p:nvSpPr>
        <p:spPr>
          <a:xfrm flipH="1">
            <a:off x="3575734" y="7612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7" name="Google Shape;917;p26"/>
          <p:cNvSpPr/>
          <p:nvPr/>
        </p:nvSpPr>
        <p:spPr>
          <a:xfrm flipH="1">
            <a:off x="536334" y="941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8" name="Google Shape;918;p26"/>
          <p:cNvSpPr/>
          <p:nvPr/>
        </p:nvSpPr>
        <p:spPr>
          <a:xfrm flipH="1">
            <a:off x="9582500" y="8046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9" name="Google Shape;919;p26"/>
          <p:cNvSpPr/>
          <p:nvPr/>
        </p:nvSpPr>
        <p:spPr>
          <a:xfrm flipH="1">
            <a:off x="11312900" y="6244567"/>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20" name="Google Shape;920;p26"/>
          <p:cNvSpPr txBox="1">
            <a:spLocks noGrp="1"/>
          </p:cNvSpPr>
          <p:nvPr>
            <p:ph type="title"/>
          </p:nvPr>
        </p:nvSpPr>
        <p:spPr>
          <a:xfrm>
            <a:off x="5165933" y="2154800"/>
            <a:ext cx="6072400" cy="76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en-US"/>
              <a:t>Click to edit Master title style</a:t>
            </a:r>
            <a:endParaRPr/>
          </a:p>
        </p:txBody>
      </p:sp>
      <p:sp>
        <p:nvSpPr>
          <p:cNvPr id="921" name="Google Shape;921;p26"/>
          <p:cNvSpPr txBox="1">
            <a:spLocks noGrp="1"/>
          </p:cNvSpPr>
          <p:nvPr>
            <p:ph type="subTitle" idx="1"/>
          </p:nvPr>
        </p:nvSpPr>
        <p:spPr>
          <a:xfrm>
            <a:off x="5739333" y="2918400"/>
            <a:ext cx="5499200" cy="178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2133"/>
              </a:spcBef>
              <a:spcAft>
                <a:spcPts val="0"/>
              </a:spcAft>
              <a:buSzPts val="1600"/>
              <a:buNone/>
              <a:defRPr/>
            </a:lvl3pPr>
            <a:lvl4pPr lvl="3" algn="r" rtl="0">
              <a:spcBef>
                <a:spcPts val="2133"/>
              </a:spcBef>
              <a:spcAft>
                <a:spcPts val="0"/>
              </a:spcAft>
              <a:buSzPts val="1600"/>
              <a:buNone/>
              <a:defRPr/>
            </a:lvl4pPr>
            <a:lvl5pPr lvl="4" algn="r" rtl="0">
              <a:spcBef>
                <a:spcPts val="2133"/>
              </a:spcBef>
              <a:spcAft>
                <a:spcPts val="0"/>
              </a:spcAft>
              <a:buSzPts val="1600"/>
              <a:buNone/>
              <a:defRPr/>
            </a:lvl5pPr>
            <a:lvl6pPr lvl="5" algn="r" rtl="0">
              <a:spcBef>
                <a:spcPts val="2133"/>
              </a:spcBef>
              <a:spcAft>
                <a:spcPts val="0"/>
              </a:spcAft>
              <a:buSzPts val="1600"/>
              <a:buNone/>
              <a:defRPr/>
            </a:lvl6pPr>
            <a:lvl7pPr lvl="6" algn="r" rtl="0">
              <a:spcBef>
                <a:spcPts val="2133"/>
              </a:spcBef>
              <a:spcAft>
                <a:spcPts val="0"/>
              </a:spcAft>
              <a:buSzPts val="1600"/>
              <a:buNone/>
              <a:defRPr/>
            </a:lvl7pPr>
            <a:lvl8pPr lvl="7" algn="r" rtl="0">
              <a:spcBef>
                <a:spcPts val="2133"/>
              </a:spcBef>
              <a:spcAft>
                <a:spcPts val="0"/>
              </a:spcAft>
              <a:buSzPts val="1600"/>
              <a:buNone/>
              <a:defRPr/>
            </a:lvl8pPr>
            <a:lvl9pPr lvl="8" algn="r" rtl="0">
              <a:spcBef>
                <a:spcPts val="2133"/>
              </a:spcBef>
              <a:spcAft>
                <a:spcPts val="2133"/>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2887453002"/>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922"/>
        <p:cNvGrpSpPr/>
        <p:nvPr/>
      </p:nvGrpSpPr>
      <p:grpSpPr>
        <a:xfrm>
          <a:off x="0" y="0"/>
          <a:ext cx="0" cy="0"/>
          <a:chOff x="0" y="0"/>
          <a:chExt cx="0" cy="0"/>
        </a:xfrm>
      </p:grpSpPr>
      <p:sp>
        <p:nvSpPr>
          <p:cNvPr id="923" name="Google Shape;923;p27"/>
          <p:cNvSpPr txBox="1">
            <a:spLocks noGrp="1"/>
          </p:cNvSpPr>
          <p:nvPr>
            <p:ph type="subTitle" idx="1"/>
          </p:nvPr>
        </p:nvSpPr>
        <p:spPr>
          <a:xfrm>
            <a:off x="2032008" y="4300533"/>
            <a:ext cx="3885600" cy="536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600"/>
              <a:buFont typeface="Playfair Display"/>
              <a:buNone/>
              <a:defRPr sz="3333">
                <a:latin typeface="Playfair Display"/>
                <a:ea typeface="Playfair Display"/>
                <a:cs typeface="Playfair Display"/>
                <a:sym typeface="Playfair Display"/>
              </a:defRPr>
            </a:lvl1pPr>
            <a:lvl2pPr lvl="1" rtl="0">
              <a:spcBef>
                <a:spcPts val="2133"/>
              </a:spcBef>
              <a:spcAft>
                <a:spcPts val="0"/>
              </a:spcAft>
              <a:buSzPts val="1600"/>
              <a:buFont typeface="Playfair Display"/>
              <a:buNone/>
              <a:defRPr b="1">
                <a:latin typeface="Playfair Display"/>
                <a:ea typeface="Playfair Display"/>
                <a:cs typeface="Playfair Display"/>
                <a:sym typeface="Playfair Display"/>
              </a:defRPr>
            </a:lvl2pPr>
            <a:lvl3pPr lvl="2" rtl="0">
              <a:spcBef>
                <a:spcPts val="2133"/>
              </a:spcBef>
              <a:spcAft>
                <a:spcPts val="0"/>
              </a:spcAft>
              <a:buSzPts val="1600"/>
              <a:buFont typeface="Playfair Display"/>
              <a:buNone/>
              <a:defRPr b="1">
                <a:latin typeface="Playfair Display"/>
                <a:ea typeface="Playfair Display"/>
                <a:cs typeface="Playfair Display"/>
                <a:sym typeface="Playfair Display"/>
              </a:defRPr>
            </a:lvl3pPr>
            <a:lvl4pPr lvl="3" rtl="0">
              <a:spcBef>
                <a:spcPts val="2133"/>
              </a:spcBef>
              <a:spcAft>
                <a:spcPts val="0"/>
              </a:spcAft>
              <a:buSzPts val="1600"/>
              <a:buFont typeface="Playfair Display"/>
              <a:buNone/>
              <a:defRPr b="1">
                <a:latin typeface="Playfair Display"/>
                <a:ea typeface="Playfair Display"/>
                <a:cs typeface="Playfair Display"/>
                <a:sym typeface="Playfair Display"/>
              </a:defRPr>
            </a:lvl4pPr>
            <a:lvl5pPr lvl="4" rtl="0">
              <a:spcBef>
                <a:spcPts val="2133"/>
              </a:spcBef>
              <a:spcAft>
                <a:spcPts val="0"/>
              </a:spcAft>
              <a:buSzPts val="1600"/>
              <a:buFont typeface="Playfair Display"/>
              <a:buNone/>
              <a:defRPr b="1">
                <a:latin typeface="Playfair Display"/>
                <a:ea typeface="Playfair Display"/>
                <a:cs typeface="Playfair Display"/>
                <a:sym typeface="Playfair Display"/>
              </a:defRPr>
            </a:lvl5pPr>
            <a:lvl6pPr lvl="5" rtl="0">
              <a:spcBef>
                <a:spcPts val="2133"/>
              </a:spcBef>
              <a:spcAft>
                <a:spcPts val="0"/>
              </a:spcAft>
              <a:buSzPts val="1600"/>
              <a:buFont typeface="Playfair Display"/>
              <a:buNone/>
              <a:defRPr b="1">
                <a:latin typeface="Playfair Display"/>
                <a:ea typeface="Playfair Display"/>
                <a:cs typeface="Playfair Display"/>
                <a:sym typeface="Playfair Display"/>
              </a:defRPr>
            </a:lvl6pPr>
            <a:lvl7pPr lvl="6" rtl="0">
              <a:spcBef>
                <a:spcPts val="2133"/>
              </a:spcBef>
              <a:spcAft>
                <a:spcPts val="0"/>
              </a:spcAft>
              <a:buSzPts val="1600"/>
              <a:buFont typeface="Playfair Display"/>
              <a:buNone/>
              <a:defRPr b="1">
                <a:latin typeface="Playfair Display"/>
                <a:ea typeface="Playfair Display"/>
                <a:cs typeface="Playfair Display"/>
                <a:sym typeface="Playfair Display"/>
              </a:defRPr>
            </a:lvl7pPr>
            <a:lvl8pPr lvl="7" rtl="0">
              <a:spcBef>
                <a:spcPts val="2133"/>
              </a:spcBef>
              <a:spcAft>
                <a:spcPts val="0"/>
              </a:spcAft>
              <a:buSzPts val="1600"/>
              <a:buFont typeface="Playfair Display"/>
              <a:buNone/>
              <a:defRPr b="1">
                <a:latin typeface="Playfair Display"/>
                <a:ea typeface="Playfair Display"/>
                <a:cs typeface="Playfair Display"/>
                <a:sym typeface="Playfair Display"/>
              </a:defRPr>
            </a:lvl8pPr>
            <a:lvl9pPr lvl="8" rtl="0">
              <a:spcBef>
                <a:spcPts val="2133"/>
              </a:spcBef>
              <a:spcAft>
                <a:spcPts val="2133"/>
              </a:spcAft>
              <a:buSzPts val="1600"/>
              <a:buFont typeface="Playfair Display"/>
              <a:buNone/>
              <a:defRPr b="1">
                <a:latin typeface="Playfair Display"/>
                <a:ea typeface="Playfair Display"/>
                <a:cs typeface="Playfair Display"/>
                <a:sym typeface="Playfair Display"/>
              </a:defRPr>
            </a:lvl9pPr>
          </a:lstStyle>
          <a:p>
            <a:r>
              <a:rPr lang="en-US"/>
              <a:t>Click to edit Master subtitle style</a:t>
            </a:r>
            <a:endParaRPr/>
          </a:p>
        </p:txBody>
      </p:sp>
      <p:sp>
        <p:nvSpPr>
          <p:cNvPr id="924" name="Google Shape;924;p27"/>
          <p:cNvSpPr txBox="1">
            <a:spLocks noGrp="1"/>
          </p:cNvSpPr>
          <p:nvPr>
            <p:ph type="subTitle" idx="2"/>
          </p:nvPr>
        </p:nvSpPr>
        <p:spPr>
          <a:xfrm>
            <a:off x="2577208" y="5076767"/>
            <a:ext cx="2795200" cy="9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r>
              <a:rPr lang="en-US"/>
              <a:t>Click to edit Master subtitle style</a:t>
            </a:r>
            <a:endParaRPr/>
          </a:p>
        </p:txBody>
      </p:sp>
      <p:sp>
        <p:nvSpPr>
          <p:cNvPr id="925" name="Google Shape;925;p27"/>
          <p:cNvSpPr txBox="1">
            <a:spLocks noGrp="1"/>
          </p:cNvSpPr>
          <p:nvPr>
            <p:ph type="subTitle" idx="3"/>
          </p:nvPr>
        </p:nvSpPr>
        <p:spPr>
          <a:xfrm>
            <a:off x="6274392" y="4300533"/>
            <a:ext cx="3885600" cy="536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600"/>
              <a:buFont typeface="Playfair Display"/>
              <a:buNone/>
              <a:defRPr sz="3333">
                <a:latin typeface="Playfair Display"/>
                <a:ea typeface="Playfair Display"/>
                <a:cs typeface="Playfair Display"/>
                <a:sym typeface="Playfair Display"/>
              </a:defRPr>
            </a:lvl1pPr>
            <a:lvl2pPr lvl="1" algn="r" rtl="0">
              <a:spcBef>
                <a:spcPts val="2133"/>
              </a:spcBef>
              <a:spcAft>
                <a:spcPts val="0"/>
              </a:spcAft>
              <a:buSzPts val="1600"/>
              <a:buFont typeface="Playfair Display"/>
              <a:buNone/>
              <a:defRPr b="1">
                <a:latin typeface="Playfair Display"/>
                <a:ea typeface="Playfair Display"/>
                <a:cs typeface="Playfair Display"/>
                <a:sym typeface="Playfair Display"/>
              </a:defRPr>
            </a:lvl2pPr>
            <a:lvl3pPr lvl="2" algn="r" rtl="0">
              <a:spcBef>
                <a:spcPts val="2133"/>
              </a:spcBef>
              <a:spcAft>
                <a:spcPts val="0"/>
              </a:spcAft>
              <a:buSzPts val="1600"/>
              <a:buFont typeface="Playfair Display"/>
              <a:buNone/>
              <a:defRPr b="1">
                <a:latin typeface="Playfair Display"/>
                <a:ea typeface="Playfair Display"/>
                <a:cs typeface="Playfair Display"/>
                <a:sym typeface="Playfair Display"/>
              </a:defRPr>
            </a:lvl3pPr>
            <a:lvl4pPr lvl="3" algn="r" rtl="0">
              <a:spcBef>
                <a:spcPts val="2133"/>
              </a:spcBef>
              <a:spcAft>
                <a:spcPts val="0"/>
              </a:spcAft>
              <a:buSzPts val="1600"/>
              <a:buFont typeface="Playfair Display"/>
              <a:buNone/>
              <a:defRPr b="1">
                <a:latin typeface="Playfair Display"/>
                <a:ea typeface="Playfair Display"/>
                <a:cs typeface="Playfair Display"/>
                <a:sym typeface="Playfair Display"/>
              </a:defRPr>
            </a:lvl4pPr>
            <a:lvl5pPr lvl="4" algn="r" rtl="0">
              <a:spcBef>
                <a:spcPts val="2133"/>
              </a:spcBef>
              <a:spcAft>
                <a:spcPts val="0"/>
              </a:spcAft>
              <a:buSzPts val="1600"/>
              <a:buFont typeface="Playfair Display"/>
              <a:buNone/>
              <a:defRPr b="1">
                <a:latin typeface="Playfair Display"/>
                <a:ea typeface="Playfair Display"/>
                <a:cs typeface="Playfair Display"/>
                <a:sym typeface="Playfair Display"/>
              </a:defRPr>
            </a:lvl5pPr>
            <a:lvl6pPr lvl="5" algn="r" rtl="0">
              <a:spcBef>
                <a:spcPts val="2133"/>
              </a:spcBef>
              <a:spcAft>
                <a:spcPts val="0"/>
              </a:spcAft>
              <a:buSzPts val="1600"/>
              <a:buFont typeface="Playfair Display"/>
              <a:buNone/>
              <a:defRPr b="1">
                <a:latin typeface="Playfair Display"/>
                <a:ea typeface="Playfair Display"/>
                <a:cs typeface="Playfair Display"/>
                <a:sym typeface="Playfair Display"/>
              </a:defRPr>
            </a:lvl6pPr>
            <a:lvl7pPr lvl="6" algn="r" rtl="0">
              <a:spcBef>
                <a:spcPts val="2133"/>
              </a:spcBef>
              <a:spcAft>
                <a:spcPts val="0"/>
              </a:spcAft>
              <a:buSzPts val="1600"/>
              <a:buFont typeface="Playfair Display"/>
              <a:buNone/>
              <a:defRPr b="1">
                <a:latin typeface="Playfair Display"/>
                <a:ea typeface="Playfair Display"/>
                <a:cs typeface="Playfair Display"/>
                <a:sym typeface="Playfair Display"/>
              </a:defRPr>
            </a:lvl7pPr>
            <a:lvl8pPr lvl="7" algn="r" rtl="0">
              <a:spcBef>
                <a:spcPts val="2133"/>
              </a:spcBef>
              <a:spcAft>
                <a:spcPts val="0"/>
              </a:spcAft>
              <a:buSzPts val="1600"/>
              <a:buFont typeface="Playfair Display"/>
              <a:buNone/>
              <a:defRPr b="1">
                <a:latin typeface="Playfair Display"/>
                <a:ea typeface="Playfair Display"/>
                <a:cs typeface="Playfair Display"/>
                <a:sym typeface="Playfair Display"/>
              </a:defRPr>
            </a:lvl8pPr>
            <a:lvl9pPr lvl="8" algn="r" rtl="0">
              <a:spcBef>
                <a:spcPts val="2133"/>
              </a:spcBef>
              <a:spcAft>
                <a:spcPts val="2133"/>
              </a:spcAft>
              <a:buSzPts val="1600"/>
              <a:buFont typeface="Playfair Display"/>
              <a:buNone/>
              <a:defRPr b="1">
                <a:latin typeface="Playfair Display"/>
                <a:ea typeface="Playfair Display"/>
                <a:cs typeface="Playfair Display"/>
                <a:sym typeface="Playfair Display"/>
              </a:defRPr>
            </a:lvl9pPr>
          </a:lstStyle>
          <a:p>
            <a:r>
              <a:rPr lang="en-US"/>
              <a:t>Click to edit Master subtitle style</a:t>
            </a:r>
            <a:endParaRPr/>
          </a:p>
        </p:txBody>
      </p:sp>
      <p:sp>
        <p:nvSpPr>
          <p:cNvPr id="926" name="Google Shape;926;p27"/>
          <p:cNvSpPr txBox="1">
            <a:spLocks noGrp="1"/>
          </p:cNvSpPr>
          <p:nvPr>
            <p:ph type="subTitle" idx="4"/>
          </p:nvPr>
        </p:nvSpPr>
        <p:spPr>
          <a:xfrm>
            <a:off x="6819508" y="5076751"/>
            <a:ext cx="2795200" cy="9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r" rtl="0">
              <a:spcBef>
                <a:spcPts val="0"/>
              </a:spcBef>
              <a:spcAft>
                <a:spcPts val="0"/>
              </a:spcAft>
              <a:buSzPts val="1600"/>
              <a:buNone/>
              <a:defRPr/>
            </a:lvl2pPr>
            <a:lvl3pPr lvl="2" algn="r" rtl="0">
              <a:spcBef>
                <a:spcPts val="2133"/>
              </a:spcBef>
              <a:spcAft>
                <a:spcPts val="0"/>
              </a:spcAft>
              <a:buSzPts val="1600"/>
              <a:buNone/>
              <a:defRPr/>
            </a:lvl3pPr>
            <a:lvl4pPr lvl="3" algn="r" rtl="0">
              <a:spcBef>
                <a:spcPts val="2133"/>
              </a:spcBef>
              <a:spcAft>
                <a:spcPts val="0"/>
              </a:spcAft>
              <a:buSzPts val="1600"/>
              <a:buNone/>
              <a:defRPr/>
            </a:lvl4pPr>
            <a:lvl5pPr lvl="4" algn="r" rtl="0">
              <a:spcBef>
                <a:spcPts val="2133"/>
              </a:spcBef>
              <a:spcAft>
                <a:spcPts val="0"/>
              </a:spcAft>
              <a:buSzPts val="1600"/>
              <a:buNone/>
              <a:defRPr/>
            </a:lvl5pPr>
            <a:lvl6pPr lvl="5" algn="r" rtl="0">
              <a:spcBef>
                <a:spcPts val="2133"/>
              </a:spcBef>
              <a:spcAft>
                <a:spcPts val="0"/>
              </a:spcAft>
              <a:buSzPts val="1600"/>
              <a:buNone/>
              <a:defRPr/>
            </a:lvl6pPr>
            <a:lvl7pPr lvl="6" algn="r" rtl="0">
              <a:spcBef>
                <a:spcPts val="2133"/>
              </a:spcBef>
              <a:spcAft>
                <a:spcPts val="0"/>
              </a:spcAft>
              <a:buSzPts val="1600"/>
              <a:buNone/>
              <a:defRPr/>
            </a:lvl7pPr>
            <a:lvl8pPr lvl="7" algn="r" rtl="0">
              <a:spcBef>
                <a:spcPts val="2133"/>
              </a:spcBef>
              <a:spcAft>
                <a:spcPts val="0"/>
              </a:spcAft>
              <a:buSzPts val="1600"/>
              <a:buNone/>
              <a:defRPr/>
            </a:lvl8pPr>
            <a:lvl9pPr lvl="8" algn="r" rtl="0">
              <a:spcBef>
                <a:spcPts val="2133"/>
              </a:spcBef>
              <a:spcAft>
                <a:spcPts val="2133"/>
              </a:spcAft>
              <a:buSzPts val="1600"/>
              <a:buNone/>
              <a:defRPr/>
            </a:lvl9pPr>
          </a:lstStyle>
          <a:p>
            <a:r>
              <a:rPr lang="en-US"/>
              <a:t>Click to edit Master subtitle style</a:t>
            </a:r>
            <a:endParaRPr/>
          </a:p>
        </p:txBody>
      </p:sp>
      <p:grpSp>
        <p:nvGrpSpPr>
          <p:cNvPr id="927" name="Google Shape;927;p27"/>
          <p:cNvGrpSpPr/>
          <p:nvPr/>
        </p:nvGrpSpPr>
        <p:grpSpPr>
          <a:xfrm flipH="1">
            <a:off x="-3201982" y="-266699"/>
            <a:ext cx="14754033" cy="10956900"/>
            <a:chOff x="324400" y="83075"/>
            <a:chExt cx="11065525" cy="8217675"/>
          </a:xfrm>
        </p:grpSpPr>
        <p:grpSp>
          <p:nvGrpSpPr>
            <p:cNvPr id="928" name="Google Shape;928;p27"/>
            <p:cNvGrpSpPr/>
            <p:nvPr/>
          </p:nvGrpSpPr>
          <p:grpSpPr>
            <a:xfrm>
              <a:off x="324400" y="83075"/>
              <a:ext cx="9085500" cy="5458050"/>
              <a:chOff x="-3028400" y="83075"/>
              <a:chExt cx="9085500" cy="5458050"/>
            </a:xfrm>
          </p:grpSpPr>
          <p:grpSp>
            <p:nvGrpSpPr>
              <p:cNvPr id="929" name="Google Shape;929;p27"/>
              <p:cNvGrpSpPr/>
              <p:nvPr/>
            </p:nvGrpSpPr>
            <p:grpSpPr>
              <a:xfrm>
                <a:off x="-3028400" y="83075"/>
                <a:ext cx="9085500" cy="5458050"/>
                <a:chOff x="-3028400" y="83075"/>
                <a:chExt cx="9085500" cy="5458050"/>
              </a:xfrm>
            </p:grpSpPr>
            <p:sp>
              <p:nvSpPr>
                <p:cNvPr id="930" name="Google Shape;930;p27"/>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27"/>
                <p:cNvSpPr/>
                <p:nvPr/>
              </p:nvSpPr>
              <p:spPr>
                <a:xfrm>
                  <a:off x="1359775" y="54909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27"/>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27"/>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27"/>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27"/>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27"/>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27"/>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27"/>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27"/>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40" name="Google Shape;940;p27"/>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41" name="Google Shape;941;p27"/>
            <p:cNvSpPr/>
            <p:nvPr/>
          </p:nvSpPr>
          <p:spPr>
            <a:xfrm rot="-7037672">
              <a:off x="6528652" y="2048629"/>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27"/>
            <p:cNvSpPr/>
            <p:nvPr/>
          </p:nvSpPr>
          <p:spPr>
            <a:xfrm rot="-7028071">
              <a:off x="6958728" y="1822597"/>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27"/>
            <p:cNvSpPr/>
            <p:nvPr/>
          </p:nvSpPr>
          <p:spPr>
            <a:xfrm rot="-7028071">
              <a:off x="6421315" y="2918285"/>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27"/>
            <p:cNvSpPr/>
            <p:nvPr/>
          </p:nvSpPr>
          <p:spPr>
            <a:xfrm rot="-7028071">
              <a:off x="6918409" y="2104991"/>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45" name="Google Shape;945;p27"/>
          <p:cNvSpPr/>
          <p:nvPr/>
        </p:nvSpPr>
        <p:spPr>
          <a:xfrm>
            <a:off x="-308000" y="41138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6" name="Google Shape;946;p27"/>
          <p:cNvSpPr/>
          <p:nvPr/>
        </p:nvSpPr>
        <p:spPr>
          <a:xfrm>
            <a:off x="11269483" y="60684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7" name="Google Shape;947;p27"/>
          <p:cNvSpPr/>
          <p:nvPr/>
        </p:nvSpPr>
        <p:spPr>
          <a:xfrm>
            <a:off x="2009418" y="8882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8" name="Google Shape;948;p27"/>
          <p:cNvSpPr/>
          <p:nvPr/>
        </p:nvSpPr>
        <p:spPr>
          <a:xfrm>
            <a:off x="643117" y="1952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9" name="Google Shape;949;p27"/>
          <p:cNvSpPr/>
          <p:nvPr/>
        </p:nvSpPr>
        <p:spPr>
          <a:xfrm>
            <a:off x="11416985" y="22983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0" name="Google Shape;950;p27"/>
          <p:cNvSpPr/>
          <p:nvPr/>
        </p:nvSpPr>
        <p:spPr>
          <a:xfrm>
            <a:off x="2252918" y="975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1" name="Google Shape;951;p27"/>
          <p:cNvSpPr/>
          <p:nvPr/>
        </p:nvSpPr>
        <p:spPr>
          <a:xfrm>
            <a:off x="231551" y="5904800"/>
            <a:ext cx="756000" cy="756000"/>
          </a:xfrm>
          <a:prstGeom prst="ellipse">
            <a:avLst/>
          </a:prstGeom>
          <a:noFill/>
          <a:ln w="9025"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2" name="Google Shape;952;p27"/>
          <p:cNvSpPr/>
          <p:nvPr/>
        </p:nvSpPr>
        <p:spPr>
          <a:xfrm>
            <a:off x="6282818" y="42954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3" name="Google Shape;953;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469520824"/>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54"/>
        <p:cNvGrpSpPr/>
        <p:nvPr/>
      </p:nvGrpSpPr>
      <p:grpSpPr>
        <a:xfrm>
          <a:off x="0" y="0"/>
          <a:ext cx="0" cy="0"/>
          <a:chOff x="0" y="0"/>
          <a:chExt cx="0" cy="0"/>
        </a:xfrm>
      </p:grpSpPr>
      <p:grpSp>
        <p:nvGrpSpPr>
          <p:cNvPr id="955" name="Google Shape;955;p28"/>
          <p:cNvGrpSpPr/>
          <p:nvPr/>
        </p:nvGrpSpPr>
        <p:grpSpPr>
          <a:xfrm flipH="1">
            <a:off x="4158533" y="297167"/>
            <a:ext cx="7676800" cy="6378600"/>
            <a:chOff x="299500" y="222875"/>
            <a:chExt cx="5757600" cy="4783950"/>
          </a:xfrm>
        </p:grpSpPr>
        <p:grpSp>
          <p:nvGrpSpPr>
            <p:cNvPr id="956" name="Google Shape;956;p28"/>
            <p:cNvGrpSpPr/>
            <p:nvPr/>
          </p:nvGrpSpPr>
          <p:grpSpPr>
            <a:xfrm>
              <a:off x="299500" y="222875"/>
              <a:ext cx="5757600" cy="4783950"/>
              <a:chOff x="299500" y="222875"/>
              <a:chExt cx="5757600" cy="4783950"/>
            </a:xfrm>
          </p:grpSpPr>
          <p:sp>
            <p:nvSpPr>
              <p:cNvPr id="957" name="Google Shape;957;p2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28"/>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28"/>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28"/>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28"/>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2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28"/>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2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28"/>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2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67" name="Google Shape;967;p28"/>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68" name="Google Shape;968;p28"/>
          <p:cNvGrpSpPr/>
          <p:nvPr/>
        </p:nvGrpSpPr>
        <p:grpSpPr>
          <a:xfrm>
            <a:off x="399333" y="297167"/>
            <a:ext cx="11454667" cy="6378600"/>
            <a:chOff x="299500" y="222875"/>
            <a:chExt cx="8591000" cy="4783950"/>
          </a:xfrm>
        </p:grpSpPr>
        <p:grpSp>
          <p:nvGrpSpPr>
            <p:cNvPr id="969" name="Google Shape;969;p28"/>
            <p:cNvGrpSpPr/>
            <p:nvPr/>
          </p:nvGrpSpPr>
          <p:grpSpPr>
            <a:xfrm>
              <a:off x="299500" y="222875"/>
              <a:ext cx="8591000" cy="4783950"/>
              <a:chOff x="299500" y="222875"/>
              <a:chExt cx="8591000" cy="4783950"/>
            </a:xfrm>
          </p:grpSpPr>
          <p:sp>
            <p:nvSpPr>
              <p:cNvPr id="970" name="Google Shape;970;p2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28"/>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28"/>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28"/>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28"/>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2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28"/>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2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28"/>
              <p:cNvSpPr/>
              <p:nvPr/>
            </p:nvSpPr>
            <p:spPr>
              <a:xfrm>
                <a:off x="88570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2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80" name="Google Shape;980;p28"/>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81" name="Google Shape;981;p28"/>
          <p:cNvGrpSpPr/>
          <p:nvPr/>
        </p:nvGrpSpPr>
        <p:grpSpPr>
          <a:xfrm flipH="1">
            <a:off x="0" y="2"/>
            <a:ext cx="5086376" cy="7062716"/>
            <a:chOff x="5329218" y="51"/>
            <a:chExt cx="3814782" cy="5297037"/>
          </a:xfrm>
        </p:grpSpPr>
        <p:sp>
          <p:nvSpPr>
            <p:cNvPr id="982" name="Google Shape;982;p28"/>
            <p:cNvSpPr/>
            <p:nvPr/>
          </p:nvSpPr>
          <p:spPr>
            <a:xfrm rot="10800000">
              <a:off x="5515302" y="1375"/>
              <a:ext cx="1862605" cy="5140813"/>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28"/>
            <p:cNvSpPr/>
            <p:nvPr/>
          </p:nvSpPr>
          <p:spPr>
            <a:xfrm rot="10800000">
              <a:off x="5329218" y="4023"/>
              <a:ext cx="1478277" cy="5136888"/>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28"/>
            <p:cNvSpPr/>
            <p:nvPr/>
          </p:nvSpPr>
          <p:spPr>
            <a:xfrm rot="10800000">
              <a:off x="5463078" y="51"/>
              <a:ext cx="3680922" cy="5143461"/>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28"/>
            <p:cNvSpPr/>
            <p:nvPr/>
          </p:nvSpPr>
          <p:spPr>
            <a:xfrm rot="10800000">
              <a:off x="5463089" y="51"/>
              <a:ext cx="1853238" cy="5143461"/>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986" name="Google Shape;986;p28"/>
            <p:cNvGrpSpPr/>
            <p:nvPr/>
          </p:nvGrpSpPr>
          <p:grpSpPr>
            <a:xfrm>
              <a:off x="7227500" y="4758013"/>
              <a:ext cx="1025050" cy="539075"/>
              <a:chOff x="716500" y="2993400"/>
              <a:chExt cx="1025050" cy="539075"/>
            </a:xfrm>
          </p:grpSpPr>
          <p:sp>
            <p:nvSpPr>
              <p:cNvPr id="987" name="Google Shape;987;p28"/>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28"/>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28"/>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28"/>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28"/>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28"/>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28"/>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28"/>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95" name="Google Shape;995;p28"/>
            <p:cNvSpPr/>
            <p:nvPr/>
          </p:nvSpPr>
          <p:spPr>
            <a:xfrm>
              <a:off x="7405337" y="1466148"/>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28"/>
            <p:cNvSpPr/>
            <p:nvPr/>
          </p:nvSpPr>
          <p:spPr>
            <a:xfrm>
              <a:off x="8401999" y="4057202"/>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28"/>
            <p:cNvSpPr/>
            <p:nvPr/>
          </p:nvSpPr>
          <p:spPr>
            <a:xfrm>
              <a:off x="8252550" y="20703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28"/>
            <p:cNvSpPr/>
            <p:nvPr/>
          </p:nvSpPr>
          <p:spPr>
            <a:xfrm>
              <a:off x="6216225" y="2813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28"/>
            <p:cNvSpPr/>
            <p:nvPr/>
          </p:nvSpPr>
          <p:spPr>
            <a:xfrm>
              <a:off x="8313150" y="4164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28"/>
            <p:cNvSpPr/>
            <p:nvPr/>
          </p:nvSpPr>
          <p:spPr>
            <a:xfrm>
              <a:off x="6707150" y="11935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28"/>
            <p:cNvSpPr/>
            <p:nvPr/>
          </p:nvSpPr>
          <p:spPr>
            <a:xfrm>
              <a:off x="6449300" y="13630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28"/>
            <p:cNvSpPr/>
            <p:nvPr/>
          </p:nvSpPr>
          <p:spPr>
            <a:xfrm>
              <a:off x="8435175" y="21354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28"/>
            <p:cNvSpPr/>
            <p:nvPr/>
          </p:nvSpPr>
          <p:spPr>
            <a:xfrm>
              <a:off x="7583425" y="3094850"/>
              <a:ext cx="567000" cy="567000"/>
            </a:xfrm>
            <a:prstGeom prst="ellipse">
              <a:avLst/>
            </a:prstGeom>
            <a:noFill/>
            <a:ln w="9025"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28"/>
            <p:cNvSpPr/>
            <p:nvPr/>
          </p:nvSpPr>
          <p:spPr>
            <a:xfrm>
              <a:off x="7868163" y="34495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05" name="Google Shape;1005;p28"/>
          <p:cNvSpPr txBox="1">
            <a:spLocks noGrp="1"/>
          </p:cNvSpPr>
          <p:nvPr>
            <p:ph type="title"/>
          </p:nvPr>
        </p:nvSpPr>
        <p:spPr>
          <a:xfrm>
            <a:off x="5883300" y="2879567"/>
            <a:ext cx="5355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006" name="Google Shape;1006;p28"/>
          <p:cNvSpPr txBox="1">
            <a:spLocks noGrp="1"/>
          </p:cNvSpPr>
          <p:nvPr>
            <p:ph type="subTitle" idx="1"/>
          </p:nvPr>
        </p:nvSpPr>
        <p:spPr>
          <a:xfrm>
            <a:off x="5883333" y="4149633"/>
            <a:ext cx="5355200" cy="4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007" name="Google Shape;1007;p28"/>
          <p:cNvSpPr txBox="1">
            <a:spLocks noGrp="1"/>
          </p:cNvSpPr>
          <p:nvPr>
            <p:ph type="title" idx="2" hasCustomPrompt="1"/>
          </p:nvPr>
        </p:nvSpPr>
        <p:spPr>
          <a:xfrm>
            <a:off x="6625900" y="1757167"/>
            <a:ext cx="3869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948239743"/>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08"/>
        <p:cNvGrpSpPr/>
        <p:nvPr/>
      </p:nvGrpSpPr>
      <p:grpSpPr>
        <a:xfrm>
          <a:off x="0" y="0"/>
          <a:ext cx="0" cy="0"/>
          <a:chOff x="0" y="0"/>
          <a:chExt cx="0" cy="0"/>
        </a:xfrm>
      </p:grpSpPr>
      <p:grpSp>
        <p:nvGrpSpPr>
          <p:cNvPr id="1009" name="Google Shape;1009;p29"/>
          <p:cNvGrpSpPr/>
          <p:nvPr/>
        </p:nvGrpSpPr>
        <p:grpSpPr>
          <a:xfrm flipH="1">
            <a:off x="1" y="-332966"/>
            <a:ext cx="4992967" cy="1874233"/>
            <a:chOff x="5399275" y="-208025"/>
            <a:chExt cx="3744725" cy="1405675"/>
          </a:xfrm>
        </p:grpSpPr>
        <p:sp>
          <p:nvSpPr>
            <p:cNvPr id="1010" name="Google Shape;1010;p29"/>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29"/>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12" name="Google Shape;1012;p2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013" name="Google Shape;1013;p29"/>
          <p:cNvGrpSpPr/>
          <p:nvPr/>
        </p:nvGrpSpPr>
        <p:grpSpPr>
          <a:xfrm>
            <a:off x="160667" y="102451"/>
            <a:ext cx="11913967" cy="6640251"/>
            <a:chOff x="120500" y="76838"/>
            <a:chExt cx="8935475" cy="4980188"/>
          </a:xfrm>
        </p:grpSpPr>
        <p:grpSp>
          <p:nvGrpSpPr>
            <p:cNvPr id="1014" name="Google Shape;1014;p29"/>
            <p:cNvGrpSpPr/>
            <p:nvPr/>
          </p:nvGrpSpPr>
          <p:grpSpPr>
            <a:xfrm>
              <a:off x="120500" y="76838"/>
              <a:ext cx="8935475" cy="4929988"/>
              <a:chOff x="120500" y="76838"/>
              <a:chExt cx="8935475" cy="4929988"/>
            </a:xfrm>
          </p:grpSpPr>
          <p:sp>
            <p:nvSpPr>
              <p:cNvPr id="1015" name="Google Shape;1015;p29"/>
              <p:cNvSpPr/>
              <p:nvPr/>
            </p:nvSpPr>
            <p:spPr>
              <a:xfrm>
                <a:off x="9005775" y="9740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29"/>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29"/>
              <p:cNvSpPr/>
              <p:nvPr/>
            </p:nvSpPr>
            <p:spPr>
              <a:xfrm>
                <a:off x="120500" y="2811500"/>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29"/>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29"/>
              <p:cNvSpPr/>
              <p:nvPr/>
            </p:nvSpPr>
            <p:spPr>
              <a:xfrm>
                <a:off x="1886025" y="11032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29"/>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29"/>
              <p:cNvSpPr/>
              <p:nvPr/>
            </p:nvSpPr>
            <p:spPr>
              <a:xfrm>
                <a:off x="8997475" y="38581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29"/>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29"/>
              <p:cNvSpPr/>
              <p:nvPr/>
            </p:nvSpPr>
            <p:spPr>
              <a:xfrm>
                <a:off x="8592625" y="21382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29"/>
              <p:cNvSpPr/>
              <p:nvPr/>
            </p:nvSpPr>
            <p:spPr>
              <a:xfrm>
                <a:off x="3836025" y="7683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25" name="Google Shape;1025;p29"/>
            <p:cNvSpPr/>
            <p:nvPr/>
          </p:nvSpPr>
          <p:spPr>
            <a:xfrm>
              <a:off x="8677025" y="50068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26" name="Google Shape;1026;p29"/>
          <p:cNvSpPr/>
          <p:nvPr/>
        </p:nvSpPr>
        <p:spPr>
          <a:xfrm flipH="1">
            <a:off x="60960" y="-14201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7" name="Google Shape;1027;p29"/>
          <p:cNvSpPr/>
          <p:nvPr/>
        </p:nvSpPr>
        <p:spPr>
          <a:xfrm flipH="1">
            <a:off x="11653138" y="5960070"/>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8" name="Google Shape;1028;p29"/>
          <p:cNvSpPr/>
          <p:nvPr/>
        </p:nvSpPr>
        <p:spPr>
          <a:xfrm flipH="1">
            <a:off x="7084367" y="6482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29" name="Google Shape;1029;p29"/>
          <p:cNvGrpSpPr/>
          <p:nvPr/>
        </p:nvGrpSpPr>
        <p:grpSpPr>
          <a:xfrm>
            <a:off x="226867" y="6072601"/>
            <a:ext cx="733133" cy="542100"/>
            <a:chOff x="5091475" y="1307000"/>
            <a:chExt cx="549850" cy="406575"/>
          </a:xfrm>
        </p:grpSpPr>
        <p:sp>
          <p:nvSpPr>
            <p:cNvPr id="1030" name="Google Shape;1030;p29"/>
            <p:cNvSpPr/>
            <p:nvPr/>
          </p:nvSpPr>
          <p:spPr>
            <a:xfrm flipH="1">
              <a:off x="5091475" y="13070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29"/>
            <p:cNvSpPr/>
            <p:nvPr/>
          </p:nvSpPr>
          <p:spPr>
            <a:xfrm flipH="1">
              <a:off x="5166700" y="14764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32" name="Google Shape;1032;p29"/>
          <p:cNvGrpSpPr/>
          <p:nvPr/>
        </p:nvGrpSpPr>
        <p:grpSpPr>
          <a:xfrm>
            <a:off x="10164000" y="207467"/>
            <a:ext cx="914933" cy="505867"/>
            <a:chOff x="7045100" y="612825"/>
            <a:chExt cx="686200" cy="379400"/>
          </a:xfrm>
        </p:grpSpPr>
        <p:sp>
          <p:nvSpPr>
            <p:cNvPr id="1033" name="Google Shape;1033;p29"/>
            <p:cNvSpPr/>
            <p:nvPr/>
          </p:nvSpPr>
          <p:spPr>
            <a:xfrm flipH="1">
              <a:off x="7045100" y="700325"/>
              <a:ext cx="291900" cy="291900"/>
            </a:xfrm>
            <a:prstGeom prst="ellipse">
              <a:avLst/>
            </a:prstGeom>
            <a:noFill/>
            <a:ln w="90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29"/>
            <p:cNvSpPr/>
            <p:nvPr/>
          </p:nvSpPr>
          <p:spPr>
            <a:xfrm flipH="1">
              <a:off x="7256675" y="6128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accent4"/>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396210895"/>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35"/>
        <p:cNvGrpSpPr/>
        <p:nvPr/>
      </p:nvGrpSpPr>
      <p:grpSpPr>
        <a:xfrm>
          <a:off x="0" y="0"/>
          <a:ext cx="0" cy="0"/>
          <a:chOff x="0" y="0"/>
          <a:chExt cx="0" cy="0"/>
        </a:xfrm>
      </p:grpSpPr>
      <p:grpSp>
        <p:nvGrpSpPr>
          <p:cNvPr id="1036" name="Google Shape;1036;p30"/>
          <p:cNvGrpSpPr/>
          <p:nvPr/>
        </p:nvGrpSpPr>
        <p:grpSpPr>
          <a:xfrm>
            <a:off x="811" y="5832609"/>
            <a:ext cx="12233483" cy="1166057"/>
            <a:chOff x="0" y="4397176"/>
            <a:chExt cx="9144022" cy="746324"/>
          </a:xfrm>
        </p:grpSpPr>
        <p:sp>
          <p:nvSpPr>
            <p:cNvPr id="1037" name="Google Shape;1037;p30"/>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0"/>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0"/>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0"/>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41" name="Google Shape;1041;p3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042" name="Google Shape;1042;p30"/>
          <p:cNvGrpSpPr/>
          <p:nvPr/>
        </p:nvGrpSpPr>
        <p:grpSpPr>
          <a:xfrm>
            <a:off x="215401" y="122433"/>
            <a:ext cx="11804300" cy="6696851"/>
            <a:chOff x="161550" y="91825"/>
            <a:chExt cx="8853225" cy="5022638"/>
          </a:xfrm>
        </p:grpSpPr>
        <p:sp>
          <p:nvSpPr>
            <p:cNvPr id="1043" name="Google Shape;1043;p30"/>
            <p:cNvSpPr/>
            <p:nvPr/>
          </p:nvSpPr>
          <p:spPr>
            <a:xfrm>
              <a:off x="8824750" y="1149950"/>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30"/>
            <p:cNvSpPr/>
            <p:nvPr/>
          </p:nvSpPr>
          <p:spPr>
            <a:xfrm>
              <a:off x="161550" y="3559200"/>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0"/>
            <p:cNvSpPr/>
            <p:nvPr/>
          </p:nvSpPr>
          <p:spPr>
            <a:xfrm>
              <a:off x="2052100" y="91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0"/>
            <p:cNvSpPr/>
            <p:nvPr/>
          </p:nvSpPr>
          <p:spPr>
            <a:xfrm>
              <a:off x="385575" y="32923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0"/>
            <p:cNvSpPr/>
            <p:nvPr/>
          </p:nvSpPr>
          <p:spPr>
            <a:xfrm>
              <a:off x="1556825" y="4941650"/>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0"/>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0"/>
            <p:cNvSpPr/>
            <p:nvPr/>
          </p:nvSpPr>
          <p:spPr>
            <a:xfrm>
              <a:off x="7862125" y="48758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0"/>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0"/>
            <p:cNvSpPr/>
            <p:nvPr/>
          </p:nvSpPr>
          <p:spPr>
            <a:xfrm>
              <a:off x="8981300" y="3704850"/>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0"/>
            <p:cNvSpPr/>
            <p:nvPr/>
          </p:nvSpPr>
          <p:spPr>
            <a:xfrm>
              <a:off x="2409200" y="5080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53" name="Google Shape;1053;p30"/>
          <p:cNvSpPr/>
          <p:nvPr/>
        </p:nvSpPr>
        <p:spPr>
          <a:xfrm flipH="1">
            <a:off x="11336471" y="525136"/>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4" name="Google Shape;1054;p30"/>
          <p:cNvSpPr/>
          <p:nvPr/>
        </p:nvSpPr>
        <p:spPr>
          <a:xfrm flipH="1">
            <a:off x="9196267" y="62465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5" name="Google Shape;1055;p30"/>
          <p:cNvSpPr/>
          <p:nvPr/>
        </p:nvSpPr>
        <p:spPr>
          <a:xfrm flipH="1">
            <a:off x="8848601" y="37034"/>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6" name="Google Shape;1056;p30"/>
          <p:cNvSpPr/>
          <p:nvPr/>
        </p:nvSpPr>
        <p:spPr>
          <a:xfrm flipH="1">
            <a:off x="63400" y="785100"/>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7" name="Google Shape;1057;p30"/>
          <p:cNvSpPr/>
          <p:nvPr/>
        </p:nvSpPr>
        <p:spPr>
          <a:xfrm flipH="1">
            <a:off x="163701" y="10110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8" name="Google Shape;1058;p30"/>
          <p:cNvSpPr/>
          <p:nvPr/>
        </p:nvSpPr>
        <p:spPr>
          <a:xfrm flipH="1">
            <a:off x="11383267" y="6187033"/>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50944622"/>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59"/>
        <p:cNvGrpSpPr/>
        <p:nvPr/>
      </p:nvGrpSpPr>
      <p:grpSpPr>
        <a:xfrm>
          <a:off x="0" y="0"/>
          <a:ext cx="0" cy="0"/>
          <a:chOff x="0" y="0"/>
          <a:chExt cx="0" cy="0"/>
        </a:xfrm>
      </p:grpSpPr>
      <p:grpSp>
        <p:nvGrpSpPr>
          <p:cNvPr id="1060" name="Google Shape;1060;p31"/>
          <p:cNvGrpSpPr/>
          <p:nvPr/>
        </p:nvGrpSpPr>
        <p:grpSpPr>
          <a:xfrm rot="10800000">
            <a:off x="1" y="5344601"/>
            <a:ext cx="4992967" cy="1874233"/>
            <a:chOff x="5399275" y="-208025"/>
            <a:chExt cx="3744725" cy="1405675"/>
          </a:xfrm>
        </p:grpSpPr>
        <p:sp>
          <p:nvSpPr>
            <p:cNvPr id="1061" name="Google Shape;1061;p31"/>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1"/>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63" name="Google Shape;1063;p3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064" name="Google Shape;1064;p31"/>
          <p:cNvGrpSpPr/>
          <p:nvPr/>
        </p:nvGrpSpPr>
        <p:grpSpPr>
          <a:xfrm>
            <a:off x="399333" y="297167"/>
            <a:ext cx="9200800" cy="6379800"/>
            <a:chOff x="299500" y="222875"/>
            <a:chExt cx="6900600" cy="4784850"/>
          </a:xfrm>
        </p:grpSpPr>
        <p:grpSp>
          <p:nvGrpSpPr>
            <p:cNvPr id="1065" name="Google Shape;1065;p31"/>
            <p:cNvGrpSpPr/>
            <p:nvPr/>
          </p:nvGrpSpPr>
          <p:grpSpPr>
            <a:xfrm>
              <a:off x="299500" y="222875"/>
              <a:ext cx="6900600" cy="4784850"/>
              <a:chOff x="299500" y="222875"/>
              <a:chExt cx="6900600" cy="4784850"/>
            </a:xfrm>
          </p:grpSpPr>
          <p:sp>
            <p:nvSpPr>
              <p:cNvPr id="1066" name="Google Shape;1066;p31"/>
              <p:cNvSpPr/>
              <p:nvPr/>
            </p:nvSpPr>
            <p:spPr>
              <a:xfrm>
                <a:off x="1207375" y="49575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31"/>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31"/>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1"/>
              <p:cNvSpPr/>
              <p:nvPr/>
            </p:nvSpPr>
            <p:spPr>
              <a:xfrm>
                <a:off x="17050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1"/>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1"/>
              <p:cNvSpPr/>
              <p:nvPr/>
            </p:nvSpPr>
            <p:spPr>
              <a:xfrm>
                <a:off x="7174300" y="4727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72" name="Google Shape;1072;p31"/>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73" name="Google Shape;1073;p31"/>
          <p:cNvGrpSpPr/>
          <p:nvPr/>
        </p:nvGrpSpPr>
        <p:grpSpPr>
          <a:xfrm flipH="1">
            <a:off x="4780200" y="115200"/>
            <a:ext cx="7338800" cy="6044200"/>
            <a:chOff x="553000" y="-16575"/>
            <a:chExt cx="5504100" cy="4533150"/>
          </a:xfrm>
        </p:grpSpPr>
        <p:sp>
          <p:nvSpPr>
            <p:cNvPr id="1074" name="Google Shape;1074;p31"/>
            <p:cNvSpPr/>
            <p:nvPr/>
          </p:nvSpPr>
          <p:spPr>
            <a:xfrm>
              <a:off x="5348175" y="-1657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1"/>
            <p:cNvSpPr/>
            <p:nvPr/>
          </p:nvSpPr>
          <p:spPr>
            <a:xfrm>
              <a:off x="826375" y="37383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1"/>
            <p:cNvSpPr/>
            <p:nvPr/>
          </p:nvSpPr>
          <p:spPr>
            <a:xfrm>
              <a:off x="2052100" y="3204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1"/>
            <p:cNvSpPr/>
            <p:nvPr/>
          </p:nvSpPr>
          <p:spPr>
            <a:xfrm>
              <a:off x="658175" y="3457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1"/>
            <p:cNvSpPr/>
            <p:nvPr/>
          </p:nvSpPr>
          <p:spPr>
            <a:xfrm>
              <a:off x="1019200" y="44900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1"/>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1"/>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1"/>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1"/>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83" name="Google Shape;1083;p31"/>
          <p:cNvSpPr/>
          <p:nvPr/>
        </p:nvSpPr>
        <p:spPr>
          <a:xfrm flipH="1">
            <a:off x="256160" y="40966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4" name="Google Shape;1084;p31"/>
          <p:cNvSpPr/>
          <p:nvPr/>
        </p:nvSpPr>
        <p:spPr>
          <a:xfrm flipH="1">
            <a:off x="11351171" y="3019487"/>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5" name="Google Shape;1085;p31"/>
          <p:cNvSpPr/>
          <p:nvPr/>
        </p:nvSpPr>
        <p:spPr>
          <a:xfrm flipH="1">
            <a:off x="11043867" y="2373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86" name="Google Shape;1086;p31"/>
          <p:cNvSpPr/>
          <p:nvPr/>
        </p:nvSpPr>
        <p:spPr>
          <a:xfrm flipH="1">
            <a:off x="413734" y="248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87" name="Google Shape;1087;p31"/>
          <p:cNvGrpSpPr/>
          <p:nvPr/>
        </p:nvGrpSpPr>
        <p:grpSpPr>
          <a:xfrm>
            <a:off x="10843867" y="6010667"/>
            <a:ext cx="733133" cy="542100"/>
            <a:chOff x="3049500" y="1383700"/>
            <a:chExt cx="549850" cy="406575"/>
          </a:xfrm>
        </p:grpSpPr>
        <p:sp>
          <p:nvSpPr>
            <p:cNvPr id="1088" name="Google Shape;1088;p31"/>
            <p:cNvSpPr/>
            <p:nvPr/>
          </p:nvSpPr>
          <p:spPr>
            <a:xfrm flipH="1">
              <a:off x="3049500" y="13837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1"/>
            <p:cNvSpPr/>
            <p:nvPr/>
          </p:nvSpPr>
          <p:spPr>
            <a:xfrm flipH="1">
              <a:off x="3124725" y="15531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90" name="Google Shape;1090;p31"/>
          <p:cNvSpPr/>
          <p:nvPr/>
        </p:nvSpPr>
        <p:spPr>
          <a:xfrm flipH="1">
            <a:off x="399333" y="6144667"/>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920408132"/>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091"/>
        <p:cNvGrpSpPr/>
        <p:nvPr/>
      </p:nvGrpSpPr>
      <p:grpSpPr>
        <a:xfrm>
          <a:off x="0" y="0"/>
          <a:ext cx="0" cy="0"/>
          <a:chOff x="0" y="0"/>
          <a:chExt cx="0" cy="0"/>
        </a:xfrm>
      </p:grpSpPr>
      <p:sp>
        <p:nvSpPr>
          <p:cNvPr id="1092" name="Google Shape;1092;p3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093" name="Google Shape;1093;p32"/>
          <p:cNvGrpSpPr/>
          <p:nvPr/>
        </p:nvGrpSpPr>
        <p:grpSpPr>
          <a:xfrm>
            <a:off x="399334" y="93967"/>
            <a:ext cx="11389433" cy="6581800"/>
            <a:chOff x="299500" y="70475"/>
            <a:chExt cx="8542075" cy="4936350"/>
          </a:xfrm>
        </p:grpSpPr>
        <p:grpSp>
          <p:nvGrpSpPr>
            <p:cNvPr id="1094" name="Google Shape;1094;p32"/>
            <p:cNvGrpSpPr/>
            <p:nvPr/>
          </p:nvGrpSpPr>
          <p:grpSpPr>
            <a:xfrm>
              <a:off x="299500" y="70475"/>
              <a:ext cx="8542075" cy="4936350"/>
              <a:chOff x="299500" y="70475"/>
              <a:chExt cx="8542075" cy="4936350"/>
            </a:xfrm>
          </p:grpSpPr>
          <p:sp>
            <p:nvSpPr>
              <p:cNvPr id="1095" name="Google Shape;1095;p32"/>
              <p:cNvSpPr/>
              <p:nvPr/>
            </p:nvSpPr>
            <p:spPr>
              <a:xfrm>
                <a:off x="8791375" y="202957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2"/>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2"/>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2"/>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2"/>
              <p:cNvSpPr/>
              <p:nvPr/>
            </p:nvSpPr>
            <p:spPr>
              <a:xfrm>
                <a:off x="2162200" y="704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2"/>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2"/>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2"/>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2"/>
              <p:cNvSpPr/>
              <p:nvPr/>
            </p:nvSpPr>
            <p:spPr>
              <a:xfrm>
                <a:off x="83998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2"/>
              <p:cNvSpPr/>
              <p:nvPr/>
            </p:nvSpPr>
            <p:spPr>
              <a:xfrm>
                <a:off x="3901300" y="152813"/>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05" name="Google Shape;1105;p32"/>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06" name="Google Shape;1106;p32"/>
          <p:cNvSpPr/>
          <p:nvPr/>
        </p:nvSpPr>
        <p:spPr>
          <a:xfrm flipH="1">
            <a:off x="11501444" y="5084698"/>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7" name="Google Shape;1107;p32"/>
          <p:cNvSpPr/>
          <p:nvPr/>
        </p:nvSpPr>
        <p:spPr>
          <a:xfrm flipH="1">
            <a:off x="323771" y="62031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8" name="Google Shape;1108;p32"/>
          <p:cNvSpPr/>
          <p:nvPr/>
        </p:nvSpPr>
        <p:spPr>
          <a:xfrm flipH="1">
            <a:off x="228867" y="49751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9" name="Google Shape;1109;p32"/>
          <p:cNvSpPr/>
          <p:nvPr/>
        </p:nvSpPr>
        <p:spPr>
          <a:xfrm flipH="1">
            <a:off x="413734" y="2484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10" name="Google Shape;1110;p32"/>
          <p:cNvSpPr/>
          <p:nvPr/>
        </p:nvSpPr>
        <p:spPr>
          <a:xfrm flipH="1">
            <a:off x="10707500" y="5977133"/>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11" name="Google Shape;1111;p32"/>
          <p:cNvSpPr/>
          <p:nvPr/>
        </p:nvSpPr>
        <p:spPr>
          <a:xfrm flipH="1">
            <a:off x="10807801" y="6203100"/>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12" name="Google Shape;1112;p32"/>
          <p:cNvSpPr/>
          <p:nvPr/>
        </p:nvSpPr>
        <p:spPr>
          <a:xfrm flipH="1">
            <a:off x="11096833" y="1356967"/>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13" name="Google Shape;1113;p32"/>
          <p:cNvGrpSpPr/>
          <p:nvPr/>
        </p:nvGrpSpPr>
        <p:grpSpPr>
          <a:xfrm>
            <a:off x="8128015" y="-302871"/>
            <a:ext cx="4104717" cy="1598721"/>
            <a:chOff x="5399275" y="-208025"/>
            <a:chExt cx="3744725" cy="1405675"/>
          </a:xfrm>
        </p:grpSpPr>
        <p:sp>
          <p:nvSpPr>
            <p:cNvPr id="1114" name="Google Shape;1114;p32"/>
            <p:cNvSpPr/>
            <p:nvPr/>
          </p:nvSpPr>
          <p:spPr>
            <a:xfrm rot="5400000" flipH="1">
              <a:off x="6568800" y="-1377550"/>
              <a:ext cx="1405675" cy="3744725"/>
            </a:xfrm>
            <a:custGeom>
              <a:avLst/>
              <a:gdLst/>
              <a:ahLst/>
              <a:cxnLst/>
              <a:rect l="l" t="t" r="r" b="b"/>
              <a:pathLst>
                <a:path w="56227" h="149789" extrusionOk="0">
                  <a:moveTo>
                    <a:pt x="47078" y="149789"/>
                  </a:moveTo>
                  <a:lnTo>
                    <a:pt x="56227" y="149789"/>
                  </a:lnTo>
                  <a:lnTo>
                    <a:pt x="56227" y="0"/>
                  </a:lnTo>
                  <a:lnTo>
                    <a:pt x="11413" y="0"/>
                  </a:lnTo>
                  <a:cubicBezTo>
                    <a:pt x="11413" y="0"/>
                    <a:pt x="1" y="26135"/>
                    <a:pt x="26250" y="56796"/>
                  </a:cubicBezTo>
                  <a:cubicBezTo>
                    <a:pt x="53773" y="88998"/>
                    <a:pt x="24956" y="130083"/>
                    <a:pt x="47078" y="149789"/>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2"/>
            <p:cNvSpPr/>
            <p:nvPr/>
          </p:nvSpPr>
          <p:spPr>
            <a:xfrm rot="5400000" flipH="1">
              <a:off x="6599475" y="-1346875"/>
              <a:ext cx="1344325" cy="3744725"/>
            </a:xfrm>
            <a:custGeom>
              <a:avLst/>
              <a:gdLst/>
              <a:ahLst/>
              <a:cxnLst/>
              <a:rect l="l" t="t" r="r" b="b"/>
              <a:pathLst>
                <a:path w="53773" h="149789" fill="none" extrusionOk="0">
                  <a:moveTo>
                    <a:pt x="11413" y="0"/>
                  </a:moveTo>
                  <a:cubicBezTo>
                    <a:pt x="11413" y="0"/>
                    <a:pt x="1" y="26135"/>
                    <a:pt x="26250" y="56796"/>
                  </a:cubicBezTo>
                  <a:cubicBezTo>
                    <a:pt x="53773" y="88979"/>
                    <a:pt x="24956" y="130083"/>
                    <a:pt x="47078" y="149789"/>
                  </a:cubicBezTo>
                </a:path>
              </a:pathLst>
            </a:custGeom>
            <a:noFill/>
            <a:ln w="20925" cap="flat" cmpd="sng">
              <a:solidFill>
                <a:srgbClr val="CBA55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02248163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8692638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116"/>
        <p:cNvGrpSpPr/>
        <p:nvPr/>
      </p:nvGrpSpPr>
      <p:grpSpPr>
        <a:xfrm>
          <a:off x="0" y="0"/>
          <a:ext cx="0" cy="0"/>
          <a:chOff x="0" y="0"/>
          <a:chExt cx="0" cy="0"/>
        </a:xfrm>
      </p:grpSpPr>
      <p:sp>
        <p:nvSpPr>
          <p:cNvPr id="1117" name="Google Shape;1117;p3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118" name="Google Shape;1118;p33"/>
          <p:cNvGrpSpPr/>
          <p:nvPr/>
        </p:nvGrpSpPr>
        <p:grpSpPr>
          <a:xfrm>
            <a:off x="290400" y="93100"/>
            <a:ext cx="11360400" cy="6504733"/>
            <a:chOff x="217800" y="69825"/>
            <a:chExt cx="8520300" cy="4878550"/>
          </a:xfrm>
        </p:grpSpPr>
        <p:sp>
          <p:nvSpPr>
            <p:cNvPr id="1119" name="Google Shape;1119;p33"/>
            <p:cNvSpPr/>
            <p:nvPr/>
          </p:nvSpPr>
          <p:spPr>
            <a:xfrm>
              <a:off x="7819300" y="1461900"/>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3"/>
            <p:cNvSpPr/>
            <p:nvPr/>
          </p:nvSpPr>
          <p:spPr>
            <a:xfrm>
              <a:off x="217800" y="3134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3"/>
            <p:cNvSpPr/>
            <p:nvPr/>
          </p:nvSpPr>
          <p:spPr>
            <a:xfrm>
              <a:off x="1775950" y="698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3"/>
            <p:cNvSpPr/>
            <p:nvPr/>
          </p:nvSpPr>
          <p:spPr>
            <a:xfrm>
              <a:off x="7326450" y="1017725"/>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3"/>
            <p:cNvSpPr/>
            <p:nvPr/>
          </p:nvSpPr>
          <p:spPr>
            <a:xfrm>
              <a:off x="3305200" y="47186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33"/>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33"/>
            <p:cNvSpPr/>
            <p:nvPr/>
          </p:nvSpPr>
          <p:spPr>
            <a:xfrm>
              <a:off x="4916425" y="492187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33"/>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33"/>
            <p:cNvSpPr/>
            <p:nvPr/>
          </p:nvSpPr>
          <p:spPr>
            <a:xfrm>
              <a:off x="87046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33"/>
            <p:cNvSpPr/>
            <p:nvPr/>
          </p:nvSpPr>
          <p:spPr>
            <a:xfrm>
              <a:off x="3866700" y="110100"/>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29" name="Google Shape;1129;p33"/>
          <p:cNvSpPr/>
          <p:nvPr/>
        </p:nvSpPr>
        <p:spPr>
          <a:xfrm flipH="1">
            <a:off x="11548060" y="1696431"/>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30" name="Google Shape;1130;p33"/>
          <p:cNvGrpSpPr/>
          <p:nvPr/>
        </p:nvGrpSpPr>
        <p:grpSpPr>
          <a:xfrm>
            <a:off x="11348500" y="248401"/>
            <a:ext cx="733133" cy="542100"/>
            <a:chOff x="8511375" y="186300"/>
            <a:chExt cx="549850" cy="406575"/>
          </a:xfrm>
        </p:grpSpPr>
        <p:sp>
          <p:nvSpPr>
            <p:cNvPr id="1131" name="Google Shape;1131;p33"/>
            <p:cNvSpPr/>
            <p:nvPr/>
          </p:nvSpPr>
          <p:spPr>
            <a:xfrm flipH="1">
              <a:off x="8511375" y="1863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33"/>
            <p:cNvSpPr/>
            <p:nvPr/>
          </p:nvSpPr>
          <p:spPr>
            <a:xfrm flipH="1">
              <a:off x="8586600" y="35577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33" name="Google Shape;1133;p33"/>
          <p:cNvSpPr/>
          <p:nvPr/>
        </p:nvSpPr>
        <p:spPr>
          <a:xfrm flipH="1">
            <a:off x="290400" y="335333"/>
            <a:ext cx="756000" cy="756000"/>
          </a:xfrm>
          <a:prstGeom prst="ellipse">
            <a:avLst/>
          </a:prstGeom>
          <a:noFill/>
          <a:ln w="9025" cap="flat" cmpd="sng">
            <a:solidFill>
              <a:schemeClr val="dk2"/>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51691375"/>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134"/>
        <p:cNvGrpSpPr/>
        <p:nvPr/>
      </p:nvGrpSpPr>
      <p:grpSpPr>
        <a:xfrm>
          <a:off x="0" y="0"/>
          <a:ext cx="0" cy="0"/>
          <a:chOff x="0" y="0"/>
          <a:chExt cx="0" cy="0"/>
        </a:xfrm>
      </p:grpSpPr>
      <p:grpSp>
        <p:nvGrpSpPr>
          <p:cNvPr id="1135" name="Google Shape;1135;p34"/>
          <p:cNvGrpSpPr/>
          <p:nvPr/>
        </p:nvGrpSpPr>
        <p:grpSpPr>
          <a:xfrm rot="5400000">
            <a:off x="8310183" y="2947955"/>
            <a:ext cx="6884839" cy="962061"/>
            <a:chOff x="0" y="1"/>
            <a:chExt cx="9144022" cy="746324"/>
          </a:xfrm>
        </p:grpSpPr>
        <p:sp>
          <p:nvSpPr>
            <p:cNvPr id="1136" name="Google Shape;1136;p34"/>
            <p:cNvSpPr/>
            <p:nvPr/>
          </p:nvSpPr>
          <p:spPr>
            <a:xfrm rot="5400000">
              <a:off x="4389812" y="-4041938"/>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34"/>
            <p:cNvSpPr/>
            <p:nvPr/>
          </p:nvSpPr>
          <p:spPr>
            <a:xfrm rot="5400000">
              <a:off x="4428626" y="-3964447"/>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34"/>
            <p:cNvSpPr/>
            <p:nvPr/>
          </p:nvSpPr>
          <p:spPr>
            <a:xfrm rot="5400000">
              <a:off x="4211946" y="-4211945"/>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34"/>
            <p:cNvSpPr/>
            <p:nvPr/>
          </p:nvSpPr>
          <p:spPr>
            <a:xfrm rot="5400000">
              <a:off x="4390729" y="-4033160"/>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140" name="Google Shape;1140;p34"/>
          <p:cNvGrpSpPr/>
          <p:nvPr/>
        </p:nvGrpSpPr>
        <p:grpSpPr>
          <a:xfrm rot="5400000">
            <a:off x="-3056841" y="3030334"/>
            <a:ext cx="6884839" cy="770505"/>
            <a:chOff x="0" y="4397176"/>
            <a:chExt cx="9144022" cy="746324"/>
          </a:xfrm>
        </p:grpSpPr>
        <p:sp>
          <p:nvSpPr>
            <p:cNvPr id="1141" name="Google Shape;1141;p34"/>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34"/>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34"/>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34"/>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45" name="Google Shape;1145;p34"/>
          <p:cNvSpPr txBox="1">
            <a:spLocks noGrp="1"/>
          </p:cNvSpPr>
          <p:nvPr>
            <p:ph type="subTitle" idx="1"/>
          </p:nvPr>
        </p:nvSpPr>
        <p:spPr>
          <a:xfrm>
            <a:off x="950800" y="1140217"/>
            <a:ext cx="4986000" cy="46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600"/>
              <a:buChar char="●"/>
              <a:defRPr sz="2133">
                <a:solidFill>
                  <a:schemeClr val="accent6"/>
                </a:solidFill>
              </a:defRPr>
            </a:lvl1pPr>
            <a:lvl2pPr lvl="1" algn="ctr" rtl="0">
              <a:lnSpc>
                <a:spcPct val="100000"/>
              </a:lnSpc>
              <a:spcBef>
                <a:spcPts val="0"/>
              </a:spcBef>
              <a:spcAft>
                <a:spcPts val="0"/>
              </a:spcAft>
              <a:buClr>
                <a:srgbClr val="142850"/>
              </a:buClr>
              <a:buSzPts val="1600"/>
              <a:buFont typeface="Red Hat Text"/>
              <a:buChar char="○"/>
              <a:defRPr sz="2133">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2133">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2133">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2133">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2133">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2133">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2133">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2133">
                <a:solidFill>
                  <a:schemeClr val="accent6"/>
                </a:solidFill>
              </a:defRPr>
            </a:lvl9pPr>
          </a:lstStyle>
          <a:p>
            <a:r>
              <a:rPr lang="en-US"/>
              <a:t>Click to edit Master subtitle style</a:t>
            </a:r>
            <a:endParaRPr/>
          </a:p>
        </p:txBody>
      </p:sp>
      <p:sp>
        <p:nvSpPr>
          <p:cNvPr id="1146" name="Google Shape;1146;p34"/>
          <p:cNvSpPr txBox="1">
            <a:spLocks noGrp="1"/>
          </p:cNvSpPr>
          <p:nvPr>
            <p:ph type="subTitle" idx="2"/>
          </p:nvPr>
        </p:nvSpPr>
        <p:spPr>
          <a:xfrm>
            <a:off x="6255200" y="2432400"/>
            <a:ext cx="4986000" cy="32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600"/>
              <a:buChar char="●"/>
              <a:defRPr sz="2133">
                <a:solidFill>
                  <a:schemeClr val="accent6"/>
                </a:solidFill>
              </a:defRPr>
            </a:lvl1pPr>
            <a:lvl2pPr lvl="1" algn="ctr" rtl="0">
              <a:lnSpc>
                <a:spcPct val="100000"/>
              </a:lnSpc>
              <a:spcBef>
                <a:spcPts val="1600"/>
              </a:spcBef>
              <a:spcAft>
                <a:spcPts val="0"/>
              </a:spcAft>
              <a:buClr>
                <a:srgbClr val="142850"/>
              </a:buClr>
              <a:buSzPts val="1600"/>
              <a:buFont typeface="Red Hat Text"/>
              <a:buChar char="○"/>
              <a:defRPr sz="2133">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2133">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2133">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2133">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2133">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2133">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2133">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2133">
                <a:solidFill>
                  <a:schemeClr val="accent6"/>
                </a:solidFill>
              </a:defRPr>
            </a:lvl9pPr>
          </a:lstStyle>
          <a:p>
            <a:r>
              <a:rPr lang="en-US"/>
              <a:t>Click to edit Master subtitle style</a:t>
            </a:r>
            <a:endParaRPr/>
          </a:p>
        </p:txBody>
      </p:sp>
      <p:sp>
        <p:nvSpPr>
          <p:cNvPr id="1147" name="Google Shape;1147;p3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148" name="Google Shape;1148;p34"/>
          <p:cNvGrpSpPr/>
          <p:nvPr/>
        </p:nvGrpSpPr>
        <p:grpSpPr>
          <a:xfrm>
            <a:off x="737334" y="79500"/>
            <a:ext cx="10175433" cy="6596267"/>
            <a:chOff x="553000" y="59625"/>
            <a:chExt cx="7631575" cy="4947200"/>
          </a:xfrm>
        </p:grpSpPr>
        <p:grpSp>
          <p:nvGrpSpPr>
            <p:cNvPr id="1149" name="Google Shape;1149;p34"/>
            <p:cNvGrpSpPr/>
            <p:nvPr/>
          </p:nvGrpSpPr>
          <p:grpSpPr>
            <a:xfrm>
              <a:off x="553000" y="59625"/>
              <a:ext cx="7631575" cy="4947200"/>
              <a:chOff x="553000" y="59625"/>
              <a:chExt cx="7631575" cy="4947200"/>
            </a:xfrm>
          </p:grpSpPr>
          <p:sp>
            <p:nvSpPr>
              <p:cNvPr id="1150" name="Google Shape;1150;p34"/>
              <p:cNvSpPr/>
              <p:nvPr/>
            </p:nvSpPr>
            <p:spPr>
              <a:xfrm>
                <a:off x="5195775" y="596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34"/>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34"/>
              <p:cNvSpPr/>
              <p:nvPr/>
            </p:nvSpPr>
            <p:spPr>
              <a:xfrm>
                <a:off x="7995700" y="1387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34"/>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34"/>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34"/>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34"/>
              <p:cNvSpPr/>
              <p:nvPr/>
            </p:nvSpPr>
            <p:spPr>
              <a:xfrm>
                <a:off x="8158775" y="4880950"/>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34"/>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34"/>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34"/>
              <p:cNvSpPr/>
              <p:nvPr/>
            </p:nvSpPr>
            <p:spPr>
              <a:xfrm>
                <a:off x="7286000" y="2041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60" name="Google Shape;1160;p34"/>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61" name="Google Shape;1161;p34"/>
          <p:cNvSpPr/>
          <p:nvPr/>
        </p:nvSpPr>
        <p:spPr>
          <a:xfrm>
            <a:off x="770836" y="-5"/>
            <a:ext cx="892491" cy="89922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2" name="Google Shape;1162;p34"/>
          <p:cNvSpPr/>
          <p:nvPr/>
        </p:nvSpPr>
        <p:spPr>
          <a:xfrm>
            <a:off x="2181570" y="5794449"/>
            <a:ext cx="683231" cy="690171"/>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3" name="Google Shape;1163;p34"/>
          <p:cNvSpPr/>
          <p:nvPr/>
        </p:nvSpPr>
        <p:spPr>
          <a:xfrm>
            <a:off x="9086638" y="6287413"/>
            <a:ext cx="632833" cy="318536"/>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4" name="Google Shape;1164;p34"/>
          <p:cNvSpPr/>
          <p:nvPr/>
        </p:nvSpPr>
        <p:spPr>
          <a:xfrm>
            <a:off x="9728538" y="1058795"/>
            <a:ext cx="389333" cy="34083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5" name="Google Shape;1165;p34"/>
          <p:cNvSpPr/>
          <p:nvPr/>
        </p:nvSpPr>
        <p:spPr>
          <a:xfrm>
            <a:off x="9384738" y="1286479"/>
            <a:ext cx="632833" cy="318536"/>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6" name="Google Shape;1166;p34"/>
          <p:cNvSpPr/>
          <p:nvPr/>
        </p:nvSpPr>
        <p:spPr>
          <a:xfrm>
            <a:off x="9330138" y="6374940"/>
            <a:ext cx="389333" cy="34083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965309930"/>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1167"/>
        <p:cNvGrpSpPr/>
        <p:nvPr/>
      </p:nvGrpSpPr>
      <p:grpSpPr>
        <a:xfrm>
          <a:off x="0" y="0"/>
          <a:ext cx="0" cy="0"/>
          <a:chOff x="0" y="0"/>
          <a:chExt cx="0" cy="0"/>
        </a:xfrm>
      </p:grpSpPr>
      <p:grpSp>
        <p:nvGrpSpPr>
          <p:cNvPr id="1168" name="Google Shape;1168;p35"/>
          <p:cNvGrpSpPr/>
          <p:nvPr/>
        </p:nvGrpSpPr>
        <p:grpSpPr>
          <a:xfrm>
            <a:off x="492617" y="-3659265"/>
            <a:ext cx="14406267" cy="10046199"/>
            <a:chOff x="324400" y="-2527824"/>
            <a:chExt cx="10804700" cy="7534649"/>
          </a:xfrm>
        </p:grpSpPr>
        <p:grpSp>
          <p:nvGrpSpPr>
            <p:cNvPr id="1169" name="Google Shape;1169;p35"/>
            <p:cNvGrpSpPr/>
            <p:nvPr/>
          </p:nvGrpSpPr>
          <p:grpSpPr>
            <a:xfrm>
              <a:off x="324400" y="83075"/>
              <a:ext cx="9085500" cy="4923750"/>
              <a:chOff x="-3028400" y="83075"/>
              <a:chExt cx="9085500" cy="4923750"/>
            </a:xfrm>
          </p:grpSpPr>
          <p:grpSp>
            <p:nvGrpSpPr>
              <p:cNvPr id="1170" name="Google Shape;1170;p35"/>
              <p:cNvGrpSpPr/>
              <p:nvPr/>
            </p:nvGrpSpPr>
            <p:grpSpPr>
              <a:xfrm>
                <a:off x="-3028400" y="83075"/>
                <a:ext cx="9085500" cy="4923750"/>
                <a:chOff x="-3028400" y="83075"/>
                <a:chExt cx="9085500" cy="4923750"/>
              </a:xfrm>
            </p:grpSpPr>
            <p:sp>
              <p:nvSpPr>
                <p:cNvPr id="1171" name="Google Shape;1171;p35"/>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35"/>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35"/>
                <p:cNvSpPr/>
                <p:nvPr/>
              </p:nvSpPr>
              <p:spPr>
                <a:xfrm>
                  <a:off x="5252500" y="2911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35"/>
                <p:cNvSpPr/>
                <p:nvPr/>
              </p:nvSpPr>
              <p:spPr>
                <a:xfrm>
                  <a:off x="-40862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35"/>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35"/>
                <p:cNvSpPr/>
                <p:nvPr/>
              </p:nvSpPr>
              <p:spPr>
                <a:xfrm>
                  <a:off x="-636000" y="830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35"/>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35"/>
                <p:cNvSpPr/>
                <p:nvPr/>
              </p:nvSpPr>
              <p:spPr>
                <a:xfrm>
                  <a:off x="-3028400" y="13493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35"/>
                <p:cNvSpPr/>
                <p:nvPr/>
              </p:nvSpPr>
              <p:spPr>
                <a:xfrm>
                  <a:off x="55804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35"/>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81" name="Google Shape;1181;p35"/>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82" name="Google Shape;1182;p35"/>
            <p:cNvSpPr/>
            <p:nvPr/>
          </p:nvSpPr>
          <p:spPr>
            <a:xfrm rot="-3762328" flipH="1">
              <a:off x="6267827" y="-2882383"/>
              <a:ext cx="1862634" cy="6606679"/>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3" name="Google Shape;1183;p35"/>
            <p:cNvSpPr/>
            <p:nvPr/>
          </p:nvSpPr>
          <p:spPr>
            <a:xfrm rot="-3771929" flipH="1">
              <a:off x="6697903" y="-1186662"/>
              <a:ext cx="1478253" cy="5136990"/>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4" name="Google Shape;1184;p35"/>
            <p:cNvSpPr/>
            <p:nvPr/>
          </p:nvSpPr>
          <p:spPr>
            <a:xfrm rot="-3771929" flipH="1">
              <a:off x="6160490" y="-2288923"/>
              <a:ext cx="3680863" cy="5143563"/>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5" name="Google Shape;1185;p35"/>
            <p:cNvSpPr/>
            <p:nvPr/>
          </p:nvSpPr>
          <p:spPr>
            <a:xfrm rot="-3771929" flipH="1">
              <a:off x="6657584" y="-1475629"/>
              <a:ext cx="1853209" cy="5143563"/>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86" name="Google Shape;1186;p35"/>
          <p:cNvSpPr txBox="1">
            <a:spLocks noGrp="1"/>
          </p:cNvSpPr>
          <p:nvPr>
            <p:ph type="subTitle" idx="1"/>
          </p:nvPr>
        </p:nvSpPr>
        <p:spPr>
          <a:xfrm>
            <a:off x="950800" y="1140217"/>
            <a:ext cx="4986000" cy="463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600"/>
              <a:buChar char="●"/>
              <a:defRPr sz="2133">
                <a:solidFill>
                  <a:schemeClr val="accent6"/>
                </a:solidFill>
              </a:defRPr>
            </a:lvl1pPr>
            <a:lvl2pPr lvl="1" algn="ctr" rtl="0">
              <a:lnSpc>
                <a:spcPct val="100000"/>
              </a:lnSpc>
              <a:spcBef>
                <a:spcPts val="0"/>
              </a:spcBef>
              <a:spcAft>
                <a:spcPts val="0"/>
              </a:spcAft>
              <a:buClr>
                <a:srgbClr val="142850"/>
              </a:buClr>
              <a:buSzPts val="1600"/>
              <a:buFont typeface="Red Hat Text"/>
              <a:buChar char="○"/>
              <a:defRPr sz="2133">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2133">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2133">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2133">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2133">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2133">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2133">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2133">
                <a:solidFill>
                  <a:schemeClr val="accent6"/>
                </a:solidFill>
              </a:defRPr>
            </a:lvl9pPr>
          </a:lstStyle>
          <a:p>
            <a:r>
              <a:rPr lang="en-US"/>
              <a:t>Click to edit Master subtitle style</a:t>
            </a:r>
            <a:endParaRPr/>
          </a:p>
        </p:txBody>
      </p:sp>
      <p:sp>
        <p:nvSpPr>
          <p:cNvPr id="1187" name="Google Shape;1187;p35"/>
          <p:cNvSpPr txBox="1">
            <a:spLocks noGrp="1"/>
          </p:cNvSpPr>
          <p:nvPr>
            <p:ph type="subTitle" idx="2"/>
          </p:nvPr>
        </p:nvSpPr>
        <p:spPr>
          <a:xfrm>
            <a:off x="6255200" y="2432400"/>
            <a:ext cx="4986000" cy="32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1600"/>
              <a:buChar char="●"/>
              <a:defRPr sz="2133">
                <a:solidFill>
                  <a:schemeClr val="accent6"/>
                </a:solidFill>
              </a:defRPr>
            </a:lvl1pPr>
            <a:lvl2pPr lvl="1" algn="ctr" rtl="0">
              <a:lnSpc>
                <a:spcPct val="100000"/>
              </a:lnSpc>
              <a:spcBef>
                <a:spcPts val="1600"/>
              </a:spcBef>
              <a:spcAft>
                <a:spcPts val="0"/>
              </a:spcAft>
              <a:buClr>
                <a:srgbClr val="142850"/>
              </a:buClr>
              <a:buSzPts val="1600"/>
              <a:buFont typeface="Red Hat Text"/>
              <a:buChar char="○"/>
              <a:defRPr sz="2133">
                <a:solidFill>
                  <a:schemeClr val="accent6"/>
                </a:solidFill>
              </a:defRPr>
            </a:lvl2pPr>
            <a:lvl3pPr lvl="2" algn="ctr" rtl="0">
              <a:lnSpc>
                <a:spcPct val="100000"/>
              </a:lnSpc>
              <a:spcBef>
                <a:spcPts val="0"/>
              </a:spcBef>
              <a:spcAft>
                <a:spcPts val="0"/>
              </a:spcAft>
              <a:buClr>
                <a:srgbClr val="142850"/>
              </a:buClr>
              <a:buSzPts val="1600"/>
              <a:buFont typeface="Red Hat Text"/>
              <a:buChar char="■"/>
              <a:defRPr sz="2133">
                <a:solidFill>
                  <a:schemeClr val="accent6"/>
                </a:solidFill>
              </a:defRPr>
            </a:lvl3pPr>
            <a:lvl4pPr lvl="3" algn="ctr" rtl="0">
              <a:lnSpc>
                <a:spcPct val="100000"/>
              </a:lnSpc>
              <a:spcBef>
                <a:spcPts val="0"/>
              </a:spcBef>
              <a:spcAft>
                <a:spcPts val="0"/>
              </a:spcAft>
              <a:buClr>
                <a:srgbClr val="142850"/>
              </a:buClr>
              <a:buSzPts val="1600"/>
              <a:buFont typeface="Red Hat Text"/>
              <a:buChar char="●"/>
              <a:defRPr sz="2133">
                <a:solidFill>
                  <a:schemeClr val="accent6"/>
                </a:solidFill>
              </a:defRPr>
            </a:lvl4pPr>
            <a:lvl5pPr lvl="4" algn="ctr" rtl="0">
              <a:lnSpc>
                <a:spcPct val="100000"/>
              </a:lnSpc>
              <a:spcBef>
                <a:spcPts val="0"/>
              </a:spcBef>
              <a:spcAft>
                <a:spcPts val="0"/>
              </a:spcAft>
              <a:buClr>
                <a:srgbClr val="142850"/>
              </a:buClr>
              <a:buSzPts val="1600"/>
              <a:buFont typeface="Red Hat Text"/>
              <a:buChar char="○"/>
              <a:defRPr sz="2133">
                <a:solidFill>
                  <a:schemeClr val="accent6"/>
                </a:solidFill>
              </a:defRPr>
            </a:lvl5pPr>
            <a:lvl6pPr lvl="5" algn="ctr" rtl="0">
              <a:lnSpc>
                <a:spcPct val="100000"/>
              </a:lnSpc>
              <a:spcBef>
                <a:spcPts val="0"/>
              </a:spcBef>
              <a:spcAft>
                <a:spcPts val="0"/>
              </a:spcAft>
              <a:buClr>
                <a:srgbClr val="142850"/>
              </a:buClr>
              <a:buSzPts val="1600"/>
              <a:buFont typeface="Red Hat Text"/>
              <a:buChar char="■"/>
              <a:defRPr sz="2133">
                <a:solidFill>
                  <a:schemeClr val="accent6"/>
                </a:solidFill>
              </a:defRPr>
            </a:lvl6pPr>
            <a:lvl7pPr lvl="6" algn="ctr" rtl="0">
              <a:lnSpc>
                <a:spcPct val="100000"/>
              </a:lnSpc>
              <a:spcBef>
                <a:spcPts val="0"/>
              </a:spcBef>
              <a:spcAft>
                <a:spcPts val="0"/>
              </a:spcAft>
              <a:buClr>
                <a:srgbClr val="142850"/>
              </a:buClr>
              <a:buSzPts val="1600"/>
              <a:buFont typeface="Red Hat Text"/>
              <a:buChar char="●"/>
              <a:defRPr sz="2133">
                <a:solidFill>
                  <a:schemeClr val="accent6"/>
                </a:solidFill>
              </a:defRPr>
            </a:lvl7pPr>
            <a:lvl8pPr lvl="7" algn="ctr" rtl="0">
              <a:lnSpc>
                <a:spcPct val="100000"/>
              </a:lnSpc>
              <a:spcBef>
                <a:spcPts val="0"/>
              </a:spcBef>
              <a:spcAft>
                <a:spcPts val="0"/>
              </a:spcAft>
              <a:buClr>
                <a:srgbClr val="142850"/>
              </a:buClr>
              <a:buSzPts val="1600"/>
              <a:buFont typeface="Red Hat Text"/>
              <a:buChar char="○"/>
              <a:defRPr sz="2133">
                <a:solidFill>
                  <a:schemeClr val="accent6"/>
                </a:solidFill>
              </a:defRPr>
            </a:lvl8pPr>
            <a:lvl9pPr lvl="8" algn="ctr" rtl="0">
              <a:lnSpc>
                <a:spcPct val="100000"/>
              </a:lnSpc>
              <a:spcBef>
                <a:spcPts val="0"/>
              </a:spcBef>
              <a:spcAft>
                <a:spcPts val="0"/>
              </a:spcAft>
              <a:buClr>
                <a:srgbClr val="142850"/>
              </a:buClr>
              <a:buSzPts val="1600"/>
              <a:buFont typeface="Red Hat Text"/>
              <a:buChar char="■"/>
              <a:defRPr sz="2133">
                <a:solidFill>
                  <a:schemeClr val="accent6"/>
                </a:solidFill>
              </a:defRPr>
            </a:lvl9pPr>
          </a:lstStyle>
          <a:p>
            <a:r>
              <a:rPr lang="en-US"/>
              <a:t>Click to edit Master subtitle style</a:t>
            </a:r>
            <a:endParaRPr/>
          </a:p>
        </p:txBody>
      </p:sp>
      <p:sp>
        <p:nvSpPr>
          <p:cNvPr id="1188" name="Google Shape;1188;p3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1189" name="Google Shape;1189;p35"/>
          <p:cNvGrpSpPr/>
          <p:nvPr/>
        </p:nvGrpSpPr>
        <p:grpSpPr>
          <a:xfrm>
            <a:off x="-577867" y="6057618"/>
            <a:ext cx="1366733" cy="718767"/>
            <a:chOff x="716500" y="2993400"/>
            <a:chExt cx="1025050" cy="539075"/>
          </a:xfrm>
        </p:grpSpPr>
        <p:sp>
          <p:nvSpPr>
            <p:cNvPr id="1190" name="Google Shape;1190;p35"/>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1" name="Google Shape;1191;p35"/>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2" name="Google Shape;1192;p35"/>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3" name="Google Shape;1193;p35"/>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4" name="Google Shape;1194;p35"/>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5" name="Google Shape;1195;p35"/>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6" name="Google Shape;1196;p35"/>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7" name="Google Shape;1197;p35"/>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98" name="Google Shape;1198;p35"/>
          <p:cNvSpPr/>
          <p:nvPr/>
        </p:nvSpPr>
        <p:spPr>
          <a:xfrm>
            <a:off x="4261916" y="6170365"/>
            <a:ext cx="892491" cy="892444"/>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99" name="Google Shape;1199;p35"/>
          <p:cNvSpPr/>
          <p:nvPr/>
        </p:nvSpPr>
        <p:spPr>
          <a:xfrm>
            <a:off x="11202666" y="5409603"/>
            <a:ext cx="683231" cy="684965"/>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00" name="Google Shape;1200;p35"/>
          <p:cNvSpPr/>
          <p:nvPr/>
        </p:nvSpPr>
        <p:spPr>
          <a:xfrm>
            <a:off x="235300" y="150067"/>
            <a:ext cx="389333" cy="338267"/>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01" name="Google Shape;1201;p35"/>
          <p:cNvSpPr/>
          <p:nvPr/>
        </p:nvSpPr>
        <p:spPr>
          <a:xfrm>
            <a:off x="11084201" y="555267"/>
            <a:ext cx="632833" cy="316133"/>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202" name="Google Shape;1202;p35"/>
          <p:cNvGrpSpPr/>
          <p:nvPr/>
        </p:nvGrpSpPr>
        <p:grpSpPr>
          <a:xfrm>
            <a:off x="8774767" y="1453900"/>
            <a:ext cx="768984" cy="811200"/>
            <a:chOff x="5895775" y="855175"/>
            <a:chExt cx="576738" cy="608400"/>
          </a:xfrm>
        </p:grpSpPr>
        <p:sp>
          <p:nvSpPr>
            <p:cNvPr id="1203" name="Google Shape;1203;p35"/>
            <p:cNvSpPr/>
            <p:nvPr/>
          </p:nvSpPr>
          <p:spPr>
            <a:xfrm>
              <a:off x="5895775" y="855175"/>
              <a:ext cx="567000" cy="567000"/>
            </a:xfrm>
            <a:prstGeom prst="ellipse">
              <a:avLst/>
            </a:prstGeom>
            <a:noFill/>
            <a:ln w="9025"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4" name="Google Shape;1204;p35"/>
            <p:cNvSpPr/>
            <p:nvPr/>
          </p:nvSpPr>
          <p:spPr>
            <a:xfrm>
              <a:off x="6180513" y="12098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702236687"/>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05"/>
        <p:cNvGrpSpPr/>
        <p:nvPr/>
      </p:nvGrpSpPr>
      <p:grpSpPr>
        <a:xfrm>
          <a:off x="0" y="0"/>
          <a:ext cx="0" cy="0"/>
          <a:chOff x="0" y="0"/>
          <a:chExt cx="0" cy="0"/>
        </a:xfrm>
      </p:grpSpPr>
      <p:grpSp>
        <p:nvGrpSpPr>
          <p:cNvPr id="1206" name="Google Shape;1206;p36"/>
          <p:cNvGrpSpPr/>
          <p:nvPr/>
        </p:nvGrpSpPr>
        <p:grpSpPr>
          <a:xfrm>
            <a:off x="0" y="1"/>
            <a:ext cx="12192015" cy="6857988"/>
            <a:chOff x="0" y="0"/>
            <a:chExt cx="9144011" cy="5143491"/>
          </a:xfrm>
        </p:grpSpPr>
        <p:sp>
          <p:nvSpPr>
            <p:cNvPr id="1207" name="Google Shape;1207;p36"/>
            <p:cNvSpPr/>
            <p:nvPr/>
          </p:nvSpPr>
          <p:spPr>
            <a:xfrm>
              <a:off x="0" y="1610650"/>
              <a:ext cx="1710952" cy="3525875"/>
            </a:xfrm>
            <a:custGeom>
              <a:avLst/>
              <a:gdLst/>
              <a:ahLst/>
              <a:cxnLst/>
              <a:rect l="l" t="t" r="r" b="b"/>
              <a:pathLst>
                <a:path w="58978" h="121540" extrusionOk="0">
                  <a:moveTo>
                    <a:pt x="24381" y="0"/>
                  </a:moveTo>
                  <a:lnTo>
                    <a:pt x="0" y="0"/>
                  </a:lnTo>
                  <a:lnTo>
                    <a:pt x="0" y="121540"/>
                  </a:lnTo>
                  <a:lnTo>
                    <a:pt x="53580" y="121540"/>
                  </a:lnTo>
                  <a:cubicBezTo>
                    <a:pt x="53580" y="121540"/>
                    <a:pt x="58977" y="102181"/>
                    <a:pt x="42098" y="83305"/>
                  </a:cubicBezTo>
                  <a:cubicBezTo>
                    <a:pt x="17717" y="56024"/>
                    <a:pt x="11767" y="32178"/>
                    <a:pt x="24381" y="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8" name="Google Shape;1208;p36"/>
            <p:cNvSpPr/>
            <p:nvPr/>
          </p:nvSpPr>
          <p:spPr>
            <a:xfrm>
              <a:off x="0" y="0"/>
              <a:ext cx="3210025" cy="2038225"/>
            </a:xfrm>
            <a:custGeom>
              <a:avLst/>
              <a:gdLst/>
              <a:ahLst/>
              <a:cxnLst/>
              <a:rect l="l" t="t" r="r" b="b"/>
              <a:pathLst>
                <a:path w="128401" h="81529" extrusionOk="0">
                  <a:moveTo>
                    <a:pt x="128401" y="0"/>
                  </a:moveTo>
                  <a:lnTo>
                    <a:pt x="0" y="0"/>
                  </a:lnTo>
                  <a:lnTo>
                    <a:pt x="0" y="81529"/>
                  </a:lnTo>
                  <a:cubicBezTo>
                    <a:pt x="12962" y="81529"/>
                    <a:pt x="25461" y="75463"/>
                    <a:pt x="34373" y="66051"/>
                  </a:cubicBezTo>
                  <a:cubicBezTo>
                    <a:pt x="43267" y="56639"/>
                    <a:pt x="50493" y="45363"/>
                    <a:pt x="61252" y="38137"/>
                  </a:cubicBezTo>
                  <a:cubicBezTo>
                    <a:pt x="72501" y="30590"/>
                    <a:pt x="86338" y="28297"/>
                    <a:pt x="99345" y="24568"/>
                  </a:cubicBezTo>
                  <a:cubicBezTo>
                    <a:pt x="112369" y="20813"/>
                    <a:pt x="125555" y="12739"/>
                    <a:pt x="128401" y="0"/>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9" name="Google Shape;1209;p36"/>
            <p:cNvSpPr/>
            <p:nvPr/>
          </p:nvSpPr>
          <p:spPr>
            <a:xfrm>
              <a:off x="7669550" y="0"/>
              <a:ext cx="1474450" cy="3038500"/>
            </a:xfrm>
            <a:custGeom>
              <a:avLst/>
              <a:gdLst/>
              <a:ahLst/>
              <a:cxnLst/>
              <a:rect l="l" t="t" r="r" b="b"/>
              <a:pathLst>
                <a:path w="58978" h="121540" extrusionOk="0">
                  <a:moveTo>
                    <a:pt x="34605" y="121540"/>
                  </a:moveTo>
                  <a:lnTo>
                    <a:pt x="58977" y="121540"/>
                  </a:lnTo>
                  <a:lnTo>
                    <a:pt x="58977" y="0"/>
                  </a:lnTo>
                  <a:lnTo>
                    <a:pt x="5398" y="0"/>
                  </a:lnTo>
                  <a:cubicBezTo>
                    <a:pt x="5398" y="0"/>
                    <a:pt x="0" y="19359"/>
                    <a:pt x="16879" y="38235"/>
                  </a:cubicBezTo>
                  <a:cubicBezTo>
                    <a:pt x="41260" y="65516"/>
                    <a:pt x="47211" y="89371"/>
                    <a:pt x="34605" y="121540"/>
                  </a:cubicBezTo>
                  <a:close/>
                </a:path>
              </a:pathLst>
            </a:custGeom>
            <a:solidFill>
              <a:srgbClr val="1E25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0" name="Google Shape;1210;p36"/>
            <p:cNvSpPr/>
            <p:nvPr/>
          </p:nvSpPr>
          <p:spPr>
            <a:xfrm>
              <a:off x="5007200" y="2615653"/>
              <a:ext cx="4136811" cy="2527838"/>
            </a:xfrm>
            <a:custGeom>
              <a:avLst/>
              <a:gdLst/>
              <a:ahLst/>
              <a:cxnLst/>
              <a:rect l="l" t="t" r="r" b="b"/>
              <a:pathLst>
                <a:path w="133424" h="81530" extrusionOk="0">
                  <a:moveTo>
                    <a:pt x="133423" y="1"/>
                  </a:moveTo>
                  <a:lnTo>
                    <a:pt x="133423" y="81530"/>
                  </a:lnTo>
                  <a:lnTo>
                    <a:pt x="0" y="81530"/>
                  </a:ln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1" name="Google Shape;1211;p36"/>
            <p:cNvSpPr/>
            <p:nvPr/>
          </p:nvSpPr>
          <p:spPr>
            <a:xfrm>
              <a:off x="5007200" y="2615653"/>
              <a:ext cx="4136811" cy="2527838"/>
            </a:xfrm>
            <a:custGeom>
              <a:avLst/>
              <a:gdLst/>
              <a:ahLst/>
              <a:cxnLst/>
              <a:rect l="l" t="t" r="r" b="b"/>
              <a:pathLst>
                <a:path w="133424" h="81530" fill="none" extrusionOk="0">
                  <a:moveTo>
                    <a:pt x="0" y="81530"/>
                  </a:moveTo>
                  <a:cubicBezTo>
                    <a:pt x="2364" y="68648"/>
                    <a:pt x="18520" y="60521"/>
                    <a:pt x="36032" y="57354"/>
                  </a:cubicBezTo>
                  <a:cubicBezTo>
                    <a:pt x="53535" y="54187"/>
                    <a:pt x="66480" y="55864"/>
                    <a:pt x="81360" y="45355"/>
                  </a:cubicBezTo>
                  <a:cubicBezTo>
                    <a:pt x="94144" y="36327"/>
                    <a:pt x="101245" y="22785"/>
                    <a:pt x="111781" y="10822"/>
                  </a:cubicBezTo>
                  <a:cubicBezTo>
                    <a:pt x="119774" y="1732"/>
                    <a:pt x="129534" y="376"/>
                    <a:pt x="133423"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2" name="Google Shape;1212;p36"/>
            <p:cNvSpPr/>
            <p:nvPr/>
          </p:nvSpPr>
          <p:spPr>
            <a:xfrm>
              <a:off x="0" y="200"/>
              <a:ext cx="3210025" cy="2038025"/>
            </a:xfrm>
            <a:custGeom>
              <a:avLst/>
              <a:gdLst/>
              <a:ahLst/>
              <a:cxnLst/>
              <a:rect l="l" t="t" r="r" b="b"/>
              <a:pathLst>
                <a:path w="128401" h="81521" fill="none" extrusionOk="0">
                  <a:moveTo>
                    <a:pt x="0" y="81521"/>
                  </a:moveTo>
                  <a:cubicBezTo>
                    <a:pt x="12962" y="81521"/>
                    <a:pt x="25461" y="75455"/>
                    <a:pt x="34373" y="66043"/>
                  </a:cubicBezTo>
                  <a:cubicBezTo>
                    <a:pt x="43267" y="56631"/>
                    <a:pt x="50493" y="45355"/>
                    <a:pt x="61252" y="38129"/>
                  </a:cubicBezTo>
                  <a:cubicBezTo>
                    <a:pt x="72501" y="30582"/>
                    <a:pt x="86338" y="28289"/>
                    <a:pt x="99345" y="24560"/>
                  </a:cubicBezTo>
                  <a:cubicBezTo>
                    <a:pt x="112369" y="20823"/>
                    <a:pt x="125555" y="12740"/>
                    <a:pt x="128401" y="1"/>
                  </a:cubicBezTo>
                </a:path>
              </a:pathLst>
            </a:custGeom>
            <a:noFill/>
            <a:ln w="1962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3" name="Google Shape;1213;p36"/>
            <p:cNvSpPr/>
            <p:nvPr/>
          </p:nvSpPr>
          <p:spPr>
            <a:xfrm>
              <a:off x="0" y="4132329"/>
              <a:ext cx="3466376" cy="1004413"/>
            </a:xfrm>
            <a:custGeom>
              <a:avLst/>
              <a:gdLst/>
              <a:ahLst/>
              <a:cxnLst/>
              <a:rect l="l" t="t" r="r" b="b"/>
              <a:pathLst>
                <a:path w="119489" h="34623" fill="none" extrusionOk="0">
                  <a:moveTo>
                    <a:pt x="0" y="6067"/>
                  </a:moveTo>
                  <a:cubicBezTo>
                    <a:pt x="7931" y="1910"/>
                    <a:pt x="19430" y="0"/>
                    <a:pt x="29654" y="3194"/>
                  </a:cubicBezTo>
                  <a:cubicBezTo>
                    <a:pt x="40145" y="6459"/>
                    <a:pt x="46862" y="15104"/>
                    <a:pt x="57229" y="18645"/>
                  </a:cubicBezTo>
                  <a:cubicBezTo>
                    <a:pt x="64526" y="21143"/>
                    <a:pt x="72778" y="20885"/>
                    <a:pt x="80682" y="20349"/>
                  </a:cubicBezTo>
                  <a:cubicBezTo>
                    <a:pt x="88586" y="19814"/>
                    <a:pt x="96713" y="19047"/>
                    <a:pt x="104358" y="20608"/>
                  </a:cubicBezTo>
                  <a:cubicBezTo>
                    <a:pt x="114180" y="22615"/>
                    <a:pt x="118204" y="28369"/>
                    <a:pt x="119488" y="34623"/>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4" name="Google Shape;1214;p36"/>
            <p:cNvSpPr/>
            <p:nvPr/>
          </p:nvSpPr>
          <p:spPr>
            <a:xfrm>
              <a:off x="4869675" y="0"/>
              <a:ext cx="4274325" cy="901025"/>
            </a:xfrm>
            <a:custGeom>
              <a:avLst/>
              <a:gdLst/>
              <a:ahLst/>
              <a:cxnLst/>
              <a:rect l="l" t="t" r="r" b="b"/>
              <a:pathLst>
                <a:path w="170973" h="36041" fill="none" extrusionOk="0">
                  <a:moveTo>
                    <a:pt x="1" y="0"/>
                  </a:moveTo>
                  <a:cubicBezTo>
                    <a:pt x="5969" y="12382"/>
                    <a:pt x="23677" y="17583"/>
                    <a:pt x="41760" y="15514"/>
                  </a:cubicBezTo>
                  <a:cubicBezTo>
                    <a:pt x="61966" y="13194"/>
                    <a:pt x="79300" y="7351"/>
                    <a:pt x="98712" y="11936"/>
                  </a:cubicBezTo>
                  <a:cubicBezTo>
                    <a:pt x="112531" y="15201"/>
                    <a:pt x="122843" y="23846"/>
                    <a:pt x="133040" y="29760"/>
                  </a:cubicBezTo>
                  <a:cubicBezTo>
                    <a:pt x="143808" y="36032"/>
                    <a:pt x="162266" y="36041"/>
                    <a:pt x="170972" y="28190"/>
                  </a:cubicBezTo>
                </a:path>
              </a:pathLst>
            </a:custGeom>
            <a:noFill/>
            <a:ln w="8475" cap="flat" cmpd="sng">
              <a:solidFill>
                <a:srgbClr val="E8D4A8"/>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15" name="Google Shape;1215;p36"/>
          <p:cNvSpPr txBox="1">
            <a:spLocks noGrp="1"/>
          </p:cNvSpPr>
          <p:nvPr>
            <p:ph type="ctrTitle"/>
          </p:nvPr>
        </p:nvSpPr>
        <p:spPr>
          <a:xfrm>
            <a:off x="3474333" y="689900"/>
            <a:ext cx="5243600" cy="9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216" name="Google Shape;1216;p36"/>
          <p:cNvSpPr txBox="1">
            <a:spLocks noGrp="1"/>
          </p:cNvSpPr>
          <p:nvPr>
            <p:ph type="subTitle" idx="1"/>
          </p:nvPr>
        </p:nvSpPr>
        <p:spPr>
          <a:xfrm>
            <a:off x="3474200" y="2076467"/>
            <a:ext cx="5243600" cy="119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1217" name="Google Shape;1217;p36"/>
          <p:cNvSpPr txBox="1"/>
          <p:nvPr/>
        </p:nvSpPr>
        <p:spPr>
          <a:xfrm>
            <a:off x="2622233" y="4484933"/>
            <a:ext cx="6947600" cy="1231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867">
                <a:solidFill>
                  <a:schemeClr val="accent6"/>
                </a:solidFill>
                <a:latin typeface="Nunito"/>
                <a:ea typeface="Nunito"/>
                <a:cs typeface="Nunito"/>
                <a:sym typeface="Nunito"/>
              </a:rPr>
              <a:t>CREDITS: This presentation template was created by </a:t>
            </a:r>
            <a:r>
              <a:rPr lang="en" sz="1867">
                <a:solidFill>
                  <a:schemeClr val="accent6"/>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867">
                <a:solidFill>
                  <a:schemeClr val="accent6"/>
                </a:solidFill>
                <a:latin typeface="Nunito"/>
                <a:ea typeface="Nunito"/>
                <a:cs typeface="Nunito"/>
                <a:sym typeface="Nunito"/>
              </a:rPr>
              <a:t>, including icons by </a:t>
            </a:r>
            <a:r>
              <a:rPr lang="en" sz="1867">
                <a:solidFill>
                  <a:schemeClr val="accent6"/>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867">
                <a:solidFill>
                  <a:schemeClr val="accent6"/>
                </a:solidFill>
                <a:latin typeface="Nunito"/>
                <a:ea typeface="Nunito"/>
                <a:cs typeface="Nunito"/>
                <a:sym typeface="Nunito"/>
              </a:rPr>
              <a:t>, infographics &amp; images by </a:t>
            </a:r>
            <a:r>
              <a:rPr lang="en" sz="1867">
                <a:solidFill>
                  <a:schemeClr val="accent6"/>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867">
              <a:solidFill>
                <a:schemeClr val="accent6"/>
              </a:solidFill>
              <a:latin typeface="Nunito"/>
              <a:ea typeface="Nunito"/>
              <a:cs typeface="Nunito"/>
              <a:sym typeface="Nunito"/>
            </a:endParaRPr>
          </a:p>
        </p:txBody>
      </p:sp>
      <p:grpSp>
        <p:nvGrpSpPr>
          <p:cNvPr id="1218" name="Google Shape;1218;p36"/>
          <p:cNvGrpSpPr/>
          <p:nvPr/>
        </p:nvGrpSpPr>
        <p:grpSpPr>
          <a:xfrm>
            <a:off x="399333" y="297167"/>
            <a:ext cx="7676800" cy="6378600"/>
            <a:chOff x="299500" y="222875"/>
            <a:chExt cx="5757600" cy="4783950"/>
          </a:xfrm>
        </p:grpSpPr>
        <p:grpSp>
          <p:nvGrpSpPr>
            <p:cNvPr id="1219" name="Google Shape;1219;p36"/>
            <p:cNvGrpSpPr/>
            <p:nvPr/>
          </p:nvGrpSpPr>
          <p:grpSpPr>
            <a:xfrm>
              <a:off x="299500" y="222875"/>
              <a:ext cx="5757600" cy="4783950"/>
              <a:chOff x="299500" y="222875"/>
              <a:chExt cx="5757600" cy="4783950"/>
            </a:xfrm>
          </p:grpSpPr>
          <p:sp>
            <p:nvSpPr>
              <p:cNvPr id="1220" name="Google Shape;1220;p36"/>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1" name="Google Shape;1221;p36"/>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2" name="Google Shape;1222;p36"/>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3" name="Google Shape;1223;p36"/>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4" name="Google Shape;1224;p36"/>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5" name="Google Shape;1225;p36"/>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6" name="Google Shape;1226;p36"/>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7" name="Google Shape;1227;p36"/>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8" name="Google Shape;1228;p36"/>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9" name="Google Shape;1229;p36"/>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30" name="Google Shape;1230;p36"/>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335862136"/>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231"/>
        <p:cNvGrpSpPr/>
        <p:nvPr/>
      </p:nvGrpSpPr>
      <p:grpSpPr>
        <a:xfrm>
          <a:off x="0" y="0"/>
          <a:ext cx="0" cy="0"/>
          <a:chOff x="0" y="0"/>
          <a:chExt cx="0" cy="0"/>
        </a:xfrm>
      </p:grpSpPr>
      <p:grpSp>
        <p:nvGrpSpPr>
          <p:cNvPr id="1232" name="Google Shape;1232;p37"/>
          <p:cNvGrpSpPr/>
          <p:nvPr/>
        </p:nvGrpSpPr>
        <p:grpSpPr>
          <a:xfrm>
            <a:off x="399333" y="297167"/>
            <a:ext cx="7676800" cy="6378600"/>
            <a:chOff x="299500" y="222875"/>
            <a:chExt cx="5757600" cy="4783950"/>
          </a:xfrm>
        </p:grpSpPr>
        <p:grpSp>
          <p:nvGrpSpPr>
            <p:cNvPr id="1233" name="Google Shape;1233;p37"/>
            <p:cNvGrpSpPr/>
            <p:nvPr/>
          </p:nvGrpSpPr>
          <p:grpSpPr>
            <a:xfrm>
              <a:off x="299500" y="222875"/>
              <a:ext cx="5757600" cy="4783950"/>
              <a:chOff x="299500" y="222875"/>
              <a:chExt cx="5757600" cy="4783950"/>
            </a:xfrm>
          </p:grpSpPr>
          <p:sp>
            <p:nvSpPr>
              <p:cNvPr id="1234" name="Google Shape;1234;p37"/>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5" name="Google Shape;1235;p37"/>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6" name="Google Shape;1236;p37"/>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7" name="Google Shape;1237;p37"/>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8" name="Google Shape;1238;p37"/>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9" name="Google Shape;1239;p37"/>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0" name="Google Shape;1240;p37"/>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1" name="Google Shape;1241;p37"/>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2" name="Google Shape;1242;p37"/>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3" name="Google Shape;1243;p37"/>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44" name="Google Shape;1244;p37"/>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45" name="Google Shape;1245;p37"/>
          <p:cNvGrpSpPr/>
          <p:nvPr/>
        </p:nvGrpSpPr>
        <p:grpSpPr>
          <a:xfrm rot="5400000">
            <a:off x="8310183" y="2947955"/>
            <a:ext cx="6884839" cy="962061"/>
            <a:chOff x="0" y="1"/>
            <a:chExt cx="9144022" cy="746324"/>
          </a:xfrm>
        </p:grpSpPr>
        <p:sp>
          <p:nvSpPr>
            <p:cNvPr id="1246" name="Google Shape;1246;p37"/>
            <p:cNvSpPr/>
            <p:nvPr/>
          </p:nvSpPr>
          <p:spPr>
            <a:xfrm rot="5400000">
              <a:off x="4389812" y="-4041938"/>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7" name="Google Shape;1247;p37"/>
            <p:cNvSpPr/>
            <p:nvPr/>
          </p:nvSpPr>
          <p:spPr>
            <a:xfrm rot="5400000">
              <a:off x="4428626" y="-3964447"/>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8" name="Google Shape;1248;p37"/>
            <p:cNvSpPr/>
            <p:nvPr/>
          </p:nvSpPr>
          <p:spPr>
            <a:xfrm rot="5400000">
              <a:off x="4211946" y="-4211945"/>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9" name="Google Shape;1249;p37"/>
            <p:cNvSpPr/>
            <p:nvPr/>
          </p:nvSpPr>
          <p:spPr>
            <a:xfrm rot="5400000">
              <a:off x="4390729" y="-4033160"/>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50" name="Google Shape;1250;p37"/>
          <p:cNvGrpSpPr/>
          <p:nvPr/>
        </p:nvGrpSpPr>
        <p:grpSpPr>
          <a:xfrm rot="5400000">
            <a:off x="-3056841" y="3030334"/>
            <a:ext cx="6884839" cy="770505"/>
            <a:chOff x="0" y="4397176"/>
            <a:chExt cx="9144022" cy="746324"/>
          </a:xfrm>
        </p:grpSpPr>
        <p:sp>
          <p:nvSpPr>
            <p:cNvPr id="1251" name="Google Shape;1251;p37"/>
            <p:cNvSpPr/>
            <p:nvPr/>
          </p:nvSpPr>
          <p:spPr>
            <a:xfrm rot="-5400000">
              <a:off x="4389812" y="46124"/>
              <a:ext cx="364397" cy="9139314"/>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2" name="Google Shape;1252;p37"/>
            <p:cNvSpPr/>
            <p:nvPr/>
          </p:nvSpPr>
          <p:spPr>
            <a:xfrm rot="-5400000">
              <a:off x="4426188" y="-24389"/>
              <a:ext cx="289208" cy="9132337"/>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3" name="Google Shape;1253;p37"/>
            <p:cNvSpPr/>
            <p:nvPr/>
          </p:nvSpPr>
          <p:spPr>
            <a:xfrm rot="-5400000">
              <a:off x="4211946" y="211424"/>
              <a:ext cx="720130" cy="9144022"/>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4" name="Google Shape;1254;p37"/>
            <p:cNvSpPr/>
            <p:nvPr/>
          </p:nvSpPr>
          <p:spPr>
            <a:xfrm rot="-5400000">
              <a:off x="4390729" y="32639"/>
              <a:ext cx="362565" cy="9144022"/>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416332463"/>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55"/>
        <p:cNvGrpSpPr/>
        <p:nvPr/>
      </p:nvGrpSpPr>
      <p:grpSpPr>
        <a:xfrm>
          <a:off x="0" y="0"/>
          <a:ext cx="0" cy="0"/>
          <a:chOff x="0" y="0"/>
          <a:chExt cx="0" cy="0"/>
        </a:xfrm>
      </p:grpSpPr>
      <p:grpSp>
        <p:nvGrpSpPr>
          <p:cNvPr id="1256" name="Google Shape;1256;p38"/>
          <p:cNvGrpSpPr/>
          <p:nvPr/>
        </p:nvGrpSpPr>
        <p:grpSpPr>
          <a:xfrm>
            <a:off x="399333" y="297167"/>
            <a:ext cx="7676800" cy="6378600"/>
            <a:chOff x="299500" y="222875"/>
            <a:chExt cx="5757600" cy="4783950"/>
          </a:xfrm>
        </p:grpSpPr>
        <p:grpSp>
          <p:nvGrpSpPr>
            <p:cNvPr id="1257" name="Google Shape;1257;p38"/>
            <p:cNvGrpSpPr/>
            <p:nvPr/>
          </p:nvGrpSpPr>
          <p:grpSpPr>
            <a:xfrm>
              <a:off x="299500" y="222875"/>
              <a:ext cx="5757600" cy="4783950"/>
              <a:chOff x="299500" y="222875"/>
              <a:chExt cx="5757600" cy="4783950"/>
            </a:xfrm>
          </p:grpSpPr>
          <p:sp>
            <p:nvSpPr>
              <p:cNvPr id="1258" name="Google Shape;1258;p3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9" name="Google Shape;1259;p38"/>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0" name="Google Shape;1260;p38"/>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1" name="Google Shape;1261;p38"/>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2" name="Google Shape;1262;p38"/>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3" name="Google Shape;1263;p3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4" name="Google Shape;1264;p38"/>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5" name="Google Shape;1265;p3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6" name="Google Shape;1266;p38"/>
              <p:cNvSpPr/>
              <p:nvPr/>
            </p:nvSpPr>
            <p:spPr>
              <a:xfrm>
                <a:off x="5580425" y="28337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7" name="Google Shape;1267;p3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68" name="Google Shape;1268;p38"/>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69" name="Google Shape;1269;p38"/>
          <p:cNvGrpSpPr/>
          <p:nvPr/>
        </p:nvGrpSpPr>
        <p:grpSpPr>
          <a:xfrm>
            <a:off x="399333" y="297167"/>
            <a:ext cx="11454667" cy="6378600"/>
            <a:chOff x="299500" y="222875"/>
            <a:chExt cx="8591000" cy="4783950"/>
          </a:xfrm>
        </p:grpSpPr>
        <p:grpSp>
          <p:nvGrpSpPr>
            <p:cNvPr id="1270" name="Google Shape;1270;p38"/>
            <p:cNvGrpSpPr/>
            <p:nvPr/>
          </p:nvGrpSpPr>
          <p:grpSpPr>
            <a:xfrm>
              <a:off x="299500" y="222875"/>
              <a:ext cx="8591000" cy="4783950"/>
              <a:chOff x="299500" y="222875"/>
              <a:chExt cx="8591000" cy="4783950"/>
            </a:xfrm>
          </p:grpSpPr>
          <p:sp>
            <p:nvSpPr>
              <p:cNvPr id="1271" name="Google Shape;1271;p38"/>
              <p:cNvSpPr/>
              <p:nvPr/>
            </p:nvSpPr>
            <p:spPr>
              <a:xfrm>
                <a:off x="5195775" y="669225"/>
                <a:ext cx="50200" cy="50900"/>
              </a:xfrm>
              <a:custGeom>
                <a:avLst/>
                <a:gdLst/>
                <a:ahLst/>
                <a:cxnLst/>
                <a:rect l="l" t="t" r="r" b="b"/>
                <a:pathLst>
                  <a:path w="2008" h="2036" extrusionOk="0">
                    <a:moveTo>
                      <a:pt x="2007" y="1032"/>
                    </a:moveTo>
                    <a:cubicBezTo>
                      <a:pt x="2007" y="474"/>
                      <a:pt x="1561" y="1"/>
                      <a:pt x="1004" y="1"/>
                    </a:cubicBezTo>
                    <a:cubicBezTo>
                      <a:pt x="446" y="1"/>
                      <a:pt x="0" y="447"/>
                      <a:pt x="0" y="1032"/>
                    </a:cubicBezTo>
                    <a:cubicBezTo>
                      <a:pt x="0" y="1562"/>
                      <a:pt x="446" y="2035"/>
                      <a:pt x="1004" y="2035"/>
                    </a:cubicBezTo>
                    <a:cubicBezTo>
                      <a:pt x="1561" y="2035"/>
                      <a:pt x="2007" y="1589"/>
                      <a:pt x="2007" y="1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2" name="Google Shape;1272;p38"/>
              <p:cNvSpPr/>
              <p:nvPr/>
            </p:nvSpPr>
            <p:spPr>
              <a:xfrm>
                <a:off x="1359775" y="465272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3" name="Google Shape;1273;p38"/>
              <p:cNvSpPr/>
              <p:nvPr/>
            </p:nvSpPr>
            <p:spPr>
              <a:xfrm>
                <a:off x="299500" y="2530225"/>
                <a:ext cx="50200" cy="50900"/>
              </a:xfrm>
              <a:custGeom>
                <a:avLst/>
                <a:gdLst/>
                <a:ahLst/>
                <a:cxnLst/>
                <a:rect l="l" t="t" r="r" b="b"/>
                <a:pathLst>
                  <a:path w="2008" h="2036" extrusionOk="0">
                    <a:moveTo>
                      <a:pt x="2008" y="1004"/>
                    </a:moveTo>
                    <a:cubicBezTo>
                      <a:pt x="2008" y="447"/>
                      <a:pt x="1562" y="1"/>
                      <a:pt x="1004" y="1"/>
                    </a:cubicBezTo>
                    <a:cubicBezTo>
                      <a:pt x="446" y="1"/>
                      <a:pt x="0" y="447"/>
                      <a:pt x="0" y="1004"/>
                    </a:cubicBezTo>
                    <a:cubicBezTo>
                      <a:pt x="0" y="1562"/>
                      <a:pt x="446" y="2035"/>
                      <a:pt x="1004" y="2035"/>
                    </a:cubicBezTo>
                    <a:cubicBezTo>
                      <a:pt x="1562" y="2035"/>
                      <a:pt x="2008" y="1562"/>
                      <a:pt x="2008"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4" name="Google Shape;1274;p38"/>
              <p:cNvSpPr/>
              <p:nvPr/>
            </p:nvSpPr>
            <p:spPr>
              <a:xfrm>
                <a:off x="3934775" y="4981000"/>
                <a:ext cx="25800" cy="25825"/>
              </a:xfrm>
              <a:custGeom>
                <a:avLst/>
                <a:gdLst/>
                <a:ahLst/>
                <a:cxnLst/>
                <a:rect l="l" t="t" r="r" b="b"/>
                <a:pathLst>
                  <a:path w="1032" h="1033" extrusionOk="0">
                    <a:moveTo>
                      <a:pt x="1032" y="531"/>
                    </a:moveTo>
                    <a:cubicBezTo>
                      <a:pt x="1032" y="252"/>
                      <a:pt x="809" y="1"/>
                      <a:pt x="530" y="1"/>
                    </a:cubicBezTo>
                    <a:cubicBezTo>
                      <a:pt x="251" y="1"/>
                      <a:pt x="1" y="252"/>
                      <a:pt x="1" y="531"/>
                    </a:cubicBezTo>
                    <a:cubicBezTo>
                      <a:pt x="1" y="809"/>
                      <a:pt x="251" y="1032"/>
                      <a:pt x="530" y="1032"/>
                    </a:cubicBezTo>
                    <a:cubicBezTo>
                      <a:pt x="837" y="1032"/>
                      <a:pt x="1032" y="809"/>
                      <a:pt x="1032"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5" name="Google Shape;1275;p38"/>
              <p:cNvSpPr/>
              <p:nvPr/>
            </p:nvSpPr>
            <p:spPr>
              <a:xfrm>
                <a:off x="2162200" y="222875"/>
                <a:ext cx="26525" cy="26500"/>
              </a:xfrm>
              <a:custGeom>
                <a:avLst/>
                <a:gdLst/>
                <a:ahLst/>
                <a:cxnLst/>
                <a:rect l="l" t="t" r="r" b="b"/>
                <a:pathLst>
                  <a:path w="1061" h="1060" extrusionOk="0">
                    <a:moveTo>
                      <a:pt x="1060" y="530"/>
                    </a:moveTo>
                    <a:cubicBezTo>
                      <a:pt x="1060" y="251"/>
                      <a:pt x="809" y="0"/>
                      <a:pt x="530" y="0"/>
                    </a:cubicBezTo>
                    <a:cubicBezTo>
                      <a:pt x="252" y="0"/>
                      <a:pt x="1" y="251"/>
                      <a:pt x="1" y="530"/>
                    </a:cubicBezTo>
                    <a:cubicBezTo>
                      <a:pt x="1" y="808"/>
                      <a:pt x="252" y="1059"/>
                      <a:pt x="530" y="1059"/>
                    </a:cubicBezTo>
                    <a:cubicBezTo>
                      <a:pt x="809" y="1059"/>
                      <a:pt x="1060" y="836"/>
                      <a:pt x="1060"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6" name="Google Shape;1276;p38"/>
              <p:cNvSpPr/>
              <p:nvPr/>
            </p:nvSpPr>
            <p:spPr>
              <a:xfrm>
                <a:off x="811800" y="1073675"/>
                <a:ext cx="26500" cy="26525"/>
              </a:xfrm>
              <a:custGeom>
                <a:avLst/>
                <a:gdLst/>
                <a:ahLst/>
                <a:cxnLst/>
                <a:rect l="l" t="t" r="r" b="b"/>
                <a:pathLst>
                  <a:path w="1060" h="1061" extrusionOk="0">
                    <a:moveTo>
                      <a:pt x="1060" y="531"/>
                    </a:moveTo>
                    <a:cubicBezTo>
                      <a:pt x="1060" y="809"/>
                      <a:pt x="809" y="1060"/>
                      <a:pt x="530" y="1060"/>
                    </a:cubicBezTo>
                    <a:cubicBezTo>
                      <a:pt x="224" y="1060"/>
                      <a:pt x="1" y="809"/>
                      <a:pt x="1" y="531"/>
                    </a:cubicBezTo>
                    <a:cubicBezTo>
                      <a:pt x="1" y="224"/>
                      <a:pt x="224" y="1"/>
                      <a:pt x="530" y="1"/>
                    </a:cubicBezTo>
                    <a:cubicBezTo>
                      <a:pt x="809" y="1"/>
                      <a:pt x="1060" y="224"/>
                      <a:pt x="1060" y="5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7" name="Google Shape;1277;p38"/>
              <p:cNvSpPr/>
              <p:nvPr/>
            </p:nvSpPr>
            <p:spPr>
              <a:xfrm>
                <a:off x="6031300" y="3965525"/>
                <a:ext cx="25800" cy="26500"/>
              </a:xfrm>
              <a:custGeom>
                <a:avLst/>
                <a:gdLst/>
                <a:ahLst/>
                <a:cxnLst/>
                <a:rect l="l" t="t" r="r" b="b"/>
                <a:pathLst>
                  <a:path w="1032" h="1060" extrusionOk="0">
                    <a:moveTo>
                      <a:pt x="1032" y="530"/>
                    </a:moveTo>
                    <a:cubicBezTo>
                      <a:pt x="1032" y="251"/>
                      <a:pt x="781" y="0"/>
                      <a:pt x="502" y="0"/>
                    </a:cubicBezTo>
                    <a:cubicBezTo>
                      <a:pt x="224" y="0"/>
                      <a:pt x="1" y="251"/>
                      <a:pt x="1" y="530"/>
                    </a:cubicBezTo>
                    <a:cubicBezTo>
                      <a:pt x="1" y="809"/>
                      <a:pt x="224" y="1059"/>
                      <a:pt x="502" y="1059"/>
                    </a:cubicBezTo>
                    <a:cubicBezTo>
                      <a:pt x="781" y="1059"/>
                      <a:pt x="1032" y="809"/>
                      <a:pt x="1032" y="5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8" name="Google Shape;1278;p38"/>
              <p:cNvSpPr/>
              <p:nvPr/>
            </p:nvSpPr>
            <p:spPr>
              <a:xfrm>
                <a:off x="553000" y="1577975"/>
                <a:ext cx="32775" cy="33475"/>
              </a:xfrm>
              <a:custGeom>
                <a:avLst/>
                <a:gdLst/>
                <a:ahLst/>
                <a:cxnLst/>
                <a:rect l="l" t="t" r="r" b="b"/>
                <a:pathLst>
                  <a:path w="1311" h="1339" extrusionOk="0">
                    <a:moveTo>
                      <a:pt x="1311" y="670"/>
                    </a:moveTo>
                    <a:cubicBezTo>
                      <a:pt x="1311" y="1032"/>
                      <a:pt x="1004" y="1339"/>
                      <a:pt x="642" y="1339"/>
                    </a:cubicBezTo>
                    <a:cubicBezTo>
                      <a:pt x="280" y="1339"/>
                      <a:pt x="1" y="1032"/>
                      <a:pt x="1" y="670"/>
                    </a:cubicBezTo>
                    <a:cubicBezTo>
                      <a:pt x="1" y="307"/>
                      <a:pt x="280" y="1"/>
                      <a:pt x="642" y="1"/>
                    </a:cubicBezTo>
                    <a:cubicBezTo>
                      <a:pt x="1004" y="1"/>
                      <a:pt x="1311" y="307"/>
                      <a:pt x="1311"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9" name="Google Shape;1279;p38"/>
              <p:cNvSpPr/>
              <p:nvPr/>
            </p:nvSpPr>
            <p:spPr>
              <a:xfrm>
                <a:off x="8857025" y="3443375"/>
                <a:ext cx="33475" cy="33475"/>
              </a:xfrm>
              <a:custGeom>
                <a:avLst/>
                <a:gdLst/>
                <a:ahLst/>
                <a:cxnLst/>
                <a:rect l="l" t="t" r="r" b="b"/>
                <a:pathLst>
                  <a:path w="1339" h="1339" extrusionOk="0">
                    <a:moveTo>
                      <a:pt x="1338" y="670"/>
                    </a:moveTo>
                    <a:cubicBezTo>
                      <a:pt x="1338" y="279"/>
                      <a:pt x="1032" y="1"/>
                      <a:pt x="669" y="1"/>
                    </a:cubicBezTo>
                    <a:cubicBezTo>
                      <a:pt x="335" y="1"/>
                      <a:pt x="0" y="335"/>
                      <a:pt x="0" y="670"/>
                    </a:cubicBezTo>
                    <a:cubicBezTo>
                      <a:pt x="0" y="1032"/>
                      <a:pt x="335" y="1339"/>
                      <a:pt x="669" y="1339"/>
                    </a:cubicBezTo>
                    <a:cubicBezTo>
                      <a:pt x="1032"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0" name="Google Shape;1280;p38"/>
              <p:cNvSpPr/>
              <p:nvPr/>
            </p:nvSpPr>
            <p:spPr>
              <a:xfrm>
                <a:off x="3171200" y="889988"/>
                <a:ext cx="33475" cy="33475"/>
              </a:xfrm>
              <a:custGeom>
                <a:avLst/>
                <a:gdLst/>
                <a:ahLst/>
                <a:cxnLst/>
                <a:rect l="l" t="t" r="r" b="b"/>
                <a:pathLst>
                  <a:path w="1339" h="1339" extrusionOk="0">
                    <a:moveTo>
                      <a:pt x="1338" y="670"/>
                    </a:moveTo>
                    <a:cubicBezTo>
                      <a:pt x="1338" y="280"/>
                      <a:pt x="1031" y="1"/>
                      <a:pt x="669" y="1"/>
                    </a:cubicBezTo>
                    <a:cubicBezTo>
                      <a:pt x="335" y="1"/>
                      <a:pt x="0" y="335"/>
                      <a:pt x="0" y="670"/>
                    </a:cubicBezTo>
                    <a:cubicBezTo>
                      <a:pt x="0" y="1060"/>
                      <a:pt x="335" y="1339"/>
                      <a:pt x="669" y="1339"/>
                    </a:cubicBezTo>
                    <a:cubicBezTo>
                      <a:pt x="1031" y="1339"/>
                      <a:pt x="1338" y="1060"/>
                      <a:pt x="1338" y="67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81" name="Google Shape;1281;p38"/>
            <p:cNvSpPr/>
            <p:nvPr/>
          </p:nvSpPr>
          <p:spPr>
            <a:xfrm>
              <a:off x="5337525" y="4748875"/>
              <a:ext cx="50900" cy="50200"/>
            </a:xfrm>
            <a:custGeom>
              <a:avLst/>
              <a:gdLst/>
              <a:ahLst/>
              <a:cxnLst/>
              <a:rect l="l" t="t" r="r" b="b"/>
              <a:pathLst>
                <a:path w="2036" h="2008" extrusionOk="0">
                  <a:moveTo>
                    <a:pt x="2035" y="1004"/>
                  </a:moveTo>
                  <a:cubicBezTo>
                    <a:pt x="2035" y="447"/>
                    <a:pt x="1589" y="1"/>
                    <a:pt x="1032" y="1"/>
                  </a:cubicBezTo>
                  <a:cubicBezTo>
                    <a:pt x="474" y="1"/>
                    <a:pt x="0" y="447"/>
                    <a:pt x="0" y="1004"/>
                  </a:cubicBezTo>
                  <a:cubicBezTo>
                    <a:pt x="0" y="1562"/>
                    <a:pt x="474" y="2008"/>
                    <a:pt x="1032" y="2008"/>
                  </a:cubicBezTo>
                  <a:cubicBezTo>
                    <a:pt x="1589" y="2008"/>
                    <a:pt x="2035" y="1562"/>
                    <a:pt x="2035" y="10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82" name="Google Shape;1282;p38"/>
          <p:cNvGrpSpPr/>
          <p:nvPr/>
        </p:nvGrpSpPr>
        <p:grpSpPr>
          <a:xfrm>
            <a:off x="7105633" y="2"/>
            <a:ext cx="5086376" cy="7062716"/>
            <a:chOff x="5329218" y="51"/>
            <a:chExt cx="3814782" cy="5297037"/>
          </a:xfrm>
        </p:grpSpPr>
        <p:sp>
          <p:nvSpPr>
            <p:cNvPr id="1283" name="Google Shape;1283;p38"/>
            <p:cNvSpPr/>
            <p:nvPr/>
          </p:nvSpPr>
          <p:spPr>
            <a:xfrm rot="10800000">
              <a:off x="5515302" y="1375"/>
              <a:ext cx="1862605" cy="5140813"/>
            </a:xfrm>
            <a:custGeom>
              <a:avLst/>
              <a:gdLst/>
              <a:ahLst/>
              <a:cxnLst/>
              <a:rect l="l" t="t" r="r" b="b"/>
              <a:pathLst>
                <a:path w="38776" h="108714" extrusionOk="0">
                  <a:moveTo>
                    <a:pt x="19792" y="108714"/>
                  </a:moveTo>
                  <a:cubicBezTo>
                    <a:pt x="29521" y="94386"/>
                    <a:pt x="32810" y="82511"/>
                    <a:pt x="30803" y="68239"/>
                  </a:cubicBezTo>
                  <a:cubicBezTo>
                    <a:pt x="29883" y="61744"/>
                    <a:pt x="27486" y="54719"/>
                    <a:pt x="25925" y="48336"/>
                  </a:cubicBezTo>
                  <a:cubicBezTo>
                    <a:pt x="19374" y="21826"/>
                    <a:pt x="27625" y="8474"/>
                    <a:pt x="38775" y="0"/>
                  </a:cubicBezTo>
                  <a:lnTo>
                    <a:pt x="1" y="0"/>
                  </a:lnTo>
                  <a:lnTo>
                    <a:pt x="1" y="108714"/>
                  </a:lnTo>
                  <a:close/>
                </a:path>
              </a:pathLst>
            </a:custGeom>
            <a:gradFill>
              <a:gsLst>
                <a:gs pos="0">
                  <a:schemeClr val="accent5"/>
                </a:gs>
                <a:gs pos="100000">
                  <a:srgbClr val="55607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4" name="Google Shape;1284;p38"/>
            <p:cNvSpPr/>
            <p:nvPr/>
          </p:nvSpPr>
          <p:spPr>
            <a:xfrm rot="10800000">
              <a:off x="5329218" y="4023"/>
              <a:ext cx="1478277" cy="5136888"/>
            </a:xfrm>
            <a:custGeom>
              <a:avLst/>
              <a:gdLst/>
              <a:ahLst/>
              <a:cxnLst/>
              <a:rect l="l" t="t" r="r" b="b"/>
              <a:pathLst>
                <a:path w="30775" h="108631" fill="none" extrusionOk="0">
                  <a:moveTo>
                    <a:pt x="10008" y="1"/>
                  </a:moveTo>
                  <a:cubicBezTo>
                    <a:pt x="251" y="14970"/>
                    <a:pt x="0" y="37577"/>
                    <a:pt x="6356" y="52462"/>
                  </a:cubicBezTo>
                  <a:cubicBezTo>
                    <a:pt x="10063" y="61243"/>
                    <a:pt x="14719" y="66455"/>
                    <a:pt x="18844" y="72031"/>
                  </a:cubicBezTo>
                  <a:cubicBezTo>
                    <a:pt x="28155" y="84574"/>
                    <a:pt x="30775" y="96310"/>
                    <a:pt x="28405" y="108631"/>
                  </a:cubicBezTo>
                </a:path>
              </a:pathLst>
            </a:custGeom>
            <a:gradFill>
              <a:gsLst>
                <a:gs pos="0">
                  <a:schemeClr val="accent3"/>
                </a:gs>
                <a:gs pos="100000">
                  <a:srgbClr val="E8D4A8"/>
                </a:gs>
              </a:gsLst>
              <a:lin ang="5400012" scaled="0"/>
            </a:gradFill>
            <a:ln w="9050"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5" name="Google Shape;1285;p38"/>
            <p:cNvSpPr/>
            <p:nvPr/>
          </p:nvSpPr>
          <p:spPr>
            <a:xfrm rot="10800000">
              <a:off x="5463078" y="51"/>
              <a:ext cx="3680922" cy="5143461"/>
            </a:xfrm>
            <a:custGeom>
              <a:avLst/>
              <a:gdLst/>
              <a:ahLst/>
              <a:cxnLst/>
              <a:rect l="l" t="t" r="r" b="b"/>
              <a:pathLst>
                <a:path w="76630" h="108770" extrusionOk="0">
                  <a:moveTo>
                    <a:pt x="48642" y="0"/>
                  </a:moveTo>
                  <a:lnTo>
                    <a:pt x="0" y="0"/>
                  </a:lnTo>
                  <a:lnTo>
                    <a:pt x="0" y="108769"/>
                  </a:lnTo>
                  <a:lnTo>
                    <a:pt x="73145" y="108769"/>
                  </a:lnTo>
                  <a:cubicBezTo>
                    <a:pt x="73145" y="108769"/>
                    <a:pt x="76629" y="91738"/>
                    <a:pt x="63500" y="74566"/>
                  </a:cubicBezTo>
                  <a:cubicBezTo>
                    <a:pt x="44155" y="49172"/>
                    <a:pt x="38050" y="28767"/>
                    <a:pt x="48642" y="0"/>
                  </a:cubicBezTo>
                  <a:close/>
                </a:path>
              </a:pathLst>
            </a:custGeom>
            <a:gradFill>
              <a:gsLst>
                <a:gs pos="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6" name="Google Shape;1286;p38"/>
            <p:cNvSpPr/>
            <p:nvPr/>
          </p:nvSpPr>
          <p:spPr>
            <a:xfrm rot="10800000">
              <a:off x="5463089" y="51"/>
              <a:ext cx="1853238" cy="5143461"/>
            </a:xfrm>
            <a:custGeom>
              <a:avLst/>
              <a:gdLst/>
              <a:ahLst/>
              <a:cxnLst/>
              <a:rect l="l" t="t" r="r" b="b"/>
              <a:pathLst>
                <a:path w="38581" h="108770" fill="none" extrusionOk="0">
                  <a:moveTo>
                    <a:pt x="35096" y="108769"/>
                  </a:moveTo>
                  <a:cubicBezTo>
                    <a:pt x="35096" y="108769"/>
                    <a:pt x="38580" y="91738"/>
                    <a:pt x="25451" y="74566"/>
                  </a:cubicBezTo>
                  <a:cubicBezTo>
                    <a:pt x="6078" y="49172"/>
                    <a:pt x="1" y="28823"/>
                    <a:pt x="10566" y="0"/>
                  </a:cubicBezTo>
                </a:path>
              </a:pathLst>
            </a:custGeom>
            <a:gradFill>
              <a:gsLst>
                <a:gs pos="0">
                  <a:schemeClr val="accent3"/>
                </a:gs>
                <a:gs pos="100000">
                  <a:srgbClr val="E8D4A8"/>
                </a:gs>
              </a:gsLst>
              <a:lin ang="5400012" scaled="0"/>
            </a:gradFill>
            <a:ln w="26475" cap="flat" cmpd="sng">
              <a:solidFill>
                <a:schemeClr val="accent3"/>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287" name="Google Shape;1287;p38"/>
            <p:cNvGrpSpPr/>
            <p:nvPr/>
          </p:nvGrpSpPr>
          <p:grpSpPr>
            <a:xfrm>
              <a:off x="7227500" y="4758013"/>
              <a:ext cx="1025050" cy="539075"/>
              <a:chOff x="716500" y="2993400"/>
              <a:chExt cx="1025050" cy="539075"/>
            </a:xfrm>
          </p:grpSpPr>
          <p:sp>
            <p:nvSpPr>
              <p:cNvPr id="1288" name="Google Shape;1288;p38"/>
              <p:cNvSpPr/>
              <p:nvPr/>
            </p:nvSpPr>
            <p:spPr>
              <a:xfrm>
                <a:off x="716500" y="2993400"/>
                <a:ext cx="1025050" cy="27025"/>
              </a:xfrm>
              <a:custGeom>
                <a:avLst/>
                <a:gdLst/>
                <a:ahLst/>
                <a:cxnLst/>
                <a:rect l="l" t="t" r="r" b="b"/>
                <a:pathLst>
                  <a:path w="41002" h="1081" fill="none" extrusionOk="0">
                    <a:moveTo>
                      <a:pt x="1" y="1"/>
                    </a:moveTo>
                    <a:cubicBezTo>
                      <a:pt x="3417" y="1"/>
                      <a:pt x="3417" y="1080"/>
                      <a:pt x="6834" y="1080"/>
                    </a:cubicBezTo>
                    <a:cubicBezTo>
                      <a:pt x="10251" y="1080"/>
                      <a:pt x="10251" y="1"/>
                      <a:pt x="13659" y="1"/>
                    </a:cubicBezTo>
                    <a:cubicBezTo>
                      <a:pt x="17076" y="1"/>
                      <a:pt x="17076" y="1080"/>
                      <a:pt x="20501" y="1080"/>
                    </a:cubicBezTo>
                    <a:cubicBezTo>
                      <a:pt x="23909" y="1080"/>
                      <a:pt x="23909" y="1"/>
                      <a:pt x="27335" y="1"/>
                    </a:cubicBezTo>
                    <a:cubicBezTo>
                      <a:pt x="30743" y="1"/>
                      <a:pt x="30743" y="1080"/>
                      <a:pt x="34168" y="1080"/>
                    </a:cubicBezTo>
                    <a:cubicBezTo>
                      <a:pt x="37585" y="1080"/>
                      <a:pt x="37585" y="1"/>
                      <a:pt x="41002" y="1"/>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9" name="Google Shape;1289;p38"/>
              <p:cNvSpPr/>
              <p:nvPr/>
            </p:nvSpPr>
            <p:spPr>
              <a:xfrm>
                <a:off x="716500" y="3066350"/>
                <a:ext cx="1025050" cy="27225"/>
              </a:xfrm>
              <a:custGeom>
                <a:avLst/>
                <a:gdLst/>
                <a:ahLst/>
                <a:cxnLst/>
                <a:rect l="l" t="t" r="r" b="b"/>
                <a:pathLst>
                  <a:path w="41002" h="1089" fill="none" extrusionOk="0">
                    <a:moveTo>
                      <a:pt x="1" y="0"/>
                    </a:moveTo>
                    <a:cubicBezTo>
                      <a:pt x="3417" y="0"/>
                      <a:pt x="3417" y="1088"/>
                      <a:pt x="6834" y="1088"/>
                    </a:cubicBezTo>
                    <a:cubicBezTo>
                      <a:pt x="10251" y="1088"/>
                      <a:pt x="10251" y="0"/>
                      <a:pt x="13659" y="0"/>
                    </a:cubicBezTo>
                    <a:cubicBezTo>
                      <a:pt x="17076" y="0"/>
                      <a:pt x="17076" y="1088"/>
                      <a:pt x="20501" y="1088"/>
                    </a:cubicBezTo>
                    <a:cubicBezTo>
                      <a:pt x="23909" y="1088"/>
                      <a:pt x="23909" y="0"/>
                      <a:pt x="27335" y="0"/>
                    </a:cubicBezTo>
                    <a:cubicBezTo>
                      <a:pt x="30743" y="0"/>
                      <a:pt x="30743" y="1088"/>
                      <a:pt x="34168" y="1088"/>
                    </a:cubicBezTo>
                    <a:cubicBezTo>
                      <a:pt x="37585" y="1088"/>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0" name="Google Shape;1290;p38"/>
              <p:cNvSpPr/>
              <p:nvPr/>
            </p:nvSpPr>
            <p:spPr>
              <a:xfrm>
                <a:off x="716500" y="3139725"/>
                <a:ext cx="1025050" cy="27000"/>
              </a:xfrm>
              <a:custGeom>
                <a:avLst/>
                <a:gdLst/>
                <a:ahLst/>
                <a:cxnLst/>
                <a:rect l="l" t="t" r="r" b="b"/>
                <a:pathLst>
                  <a:path w="41002" h="1080" fill="none" extrusionOk="0">
                    <a:moveTo>
                      <a:pt x="1" y="0"/>
                    </a:moveTo>
                    <a:cubicBezTo>
                      <a:pt x="3417" y="0"/>
                      <a:pt x="3417" y="1079"/>
                      <a:pt x="6834" y="1079"/>
                    </a:cubicBezTo>
                    <a:cubicBezTo>
                      <a:pt x="10251" y="1079"/>
                      <a:pt x="10251" y="0"/>
                      <a:pt x="13659" y="0"/>
                    </a:cubicBezTo>
                    <a:cubicBezTo>
                      <a:pt x="17076" y="0"/>
                      <a:pt x="17076" y="1079"/>
                      <a:pt x="20501" y="1079"/>
                    </a:cubicBezTo>
                    <a:cubicBezTo>
                      <a:pt x="23909" y="1079"/>
                      <a:pt x="23909" y="0"/>
                      <a:pt x="27335" y="0"/>
                    </a:cubicBezTo>
                    <a:cubicBezTo>
                      <a:pt x="30743" y="0"/>
                      <a:pt x="30743" y="1079"/>
                      <a:pt x="34168" y="1079"/>
                    </a:cubicBezTo>
                    <a:cubicBezTo>
                      <a:pt x="37585" y="107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1" name="Google Shape;1291;p38"/>
              <p:cNvSpPr/>
              <p:nvPr/>
            </p:nvSpPr>
            <p:spPr>
              <a:xfrm>
                <a:off x="716500" y="32128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2" name="Google Shape;1292;p38"/>
              <p:cNvSpPr/>
              <p:nvPr/>
            </p:nvSpPr>
            <p:spPr>
              <a:xfrm>
                <a:off x="716500" y="3286025"/>
                <a:ext cx="1025050" cy="27225"/>
              </a:xfrm>
              <a:custGeom>
                <a:avLst/>
                <a:gdLst/>
                <a:ahLst/>
                <a:cxnLst/>
                <a:rect l="l" t="t" r="r" b="b"/>
                <a:pathLst>
                  <a:path w="41002" h="1089" fill="none" extrusionOk="0">
                    <a:moveTo>
                      <a:pt x="1" y="0"/>
                    </a:moveTo>
                    <a:cubicBezTo>
                      <a:pt x="3417" y="0"/>
                      <a:pt x="3417" y="1089"/>
                      <a:pt x="6834" y="1089"/>
                    </a:cubicBezTo>
                    <a:cubicBezTo>
                      <a:pt x="10251" y="1089"/>
                      <a:pt x="10251" y="0"/>
                      <a:pt x="13659" y="0"/>
                    </a:cubicBezTo>
                    <a:cubicBezTo>
                      <a:pt x="17076" y="0"/>
                      <a:pt x="17076" y="1089"/>
                      <a:pt x="20501" y="1089"/>
                    </a:cubicBezTo>
                    <a:cubicBezTo>
                      <a:pt x="23909" y="1089"/>
                      <a:pt x="23909" y="0"/>
                      <a:pt x="27335" y="0"/>
                    </a:cubicBezTo>
                    <a:cubicBezTo>
                      <a:pt x="30743" y="0"/>
                      <a:pt x="30743" y="1089"/>
                      <a:pt x="34168" y="1089"/>
                    </a:cubicBezTo>
                    <a:cubicBezTo>
                      <a:pt x="37585" y="1089"/>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3" name="Google Shape;1293;p38"/>
              <p:cNvSpPr/>
              <p:nvPr/>
            </p:nvSpPr>
            <p:spPr>
              <a:xfrm>
                <a:off x="716500" y="33591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4" name="Google Shape;1294;p38"/>
              <p:cNvSpPr/>
              <p:nvPr/>
            </p:nvSpPr>
            <p:spPr>
              <a:xfrm>
                <a:off x="716500" y="3432550"/>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5" name="Google Shape;1295;p38"/>
              <p:cNvSpPr/>
              <p:nvPr/>
            </p:nvSpPr>
            <p:spPr>
              <a:xfrm>
                <a:off x="716500" y="3505475"/>
                <a:ext cx="1025050" cy="27000"/>
              </a:xfrm>
              <a:custGeom>
                <a:avLst/>
                <a:gdLst/>
                <a:ahLst/>
                <a:cxnLst/>
                <a:rect l="l" t="t" r="r" b="b"/>
                <a:pathLst>
                  <a:path w="41002" h="1080" fill="none" extrusionOk="0">
                    <a:moveTo>
                      <a:pt x="1" y="0"/>
                    </a:moveTo>
                    <a:cubicBezTo>
                      <a:pt x="3417" y="0"/>
                      <a:pt x="3417" y="1080"/>
                      <a:pt x="6834" y="1080"/>
                    </a:cubicBezTo>
                    <a:cubicBezTo>
                      <a:pt x="10251" y="1080"/>
                      <a:pt x="10251" y="0"/>
                      <a:pt x="13659" y="0"/>
                    </a:cubicBezTo>
                    <a:cubicBezTo>
                      <a:pt x="17076" y="0"/>
                      <a:pt x="17076" y="1080"/>
                      <a:pt x="20501" y="1080"/>
                    </a:cubicBezTo>
                    <a:cubicBezTo>
                      <a:pt x="23909" y="1080"/>
                      <a:pt x="23909" y="0"/>
                      <a:pt x="27335" y="0"/>
                    </a:cubicBezTo>
                    <a:cubicBezTo>
                      <a:pt x="30743" y="0"/>
                      <a:pt x="30743" y="1080"/>
                      <a:pt x="34168" y="1080"/>
                    </a:cubicBezTo>
                    <a:cubicBezTo>
                      <a:pt x="37585" y="1080"/>
                      <a:pt x="37585" y="0"/>
                      <a:pt x="41002" y="0"/>
                    </a:cubicBezTo>
                  </a:path>
                </a:pathLst>
              </a:custGeom>
              <a:noFill/>
              <a:ln w="32550" cap="flat" cmpd="sng">
                <a:solidFill>
                  <a:schemeClr val="accent3"/>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96" name="Google Shape;1296;p38"/>
            <p:cNvSpPr/>
            <p:nvPr/>
          </p:nvSpPr>
          <p:spPr>
            <a:xfrm>
              <a:off x="7405337" y="1466148"/>
              <a:ext cx="669368" cy="669333"/>
            </a:xfrm>
            <a:custGeom>
              <a:avLst/>
              <a:gdLst/>
              <a:ahLst/>
              <a:cxnLst/>
              <a:rect l="l" t="t" r="r" b="b"/>
              <a:pathLst>
                <a:path w="19555" h="19554" fill="none" extrusionOk="0">
                  <a:moveTo>
                    <a:pt x="1" y="19554"/>
                  </a:moveTo>
                  <a:lnTo>
                    <a:pt x="19554"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7" name="Google Shape;1297;p38"/>
            <p:cNvSpPr/>
            <p:nvPr/>
          </p:nvSpPr>
          <p:spPr>
            <a:xfrm>
              <a:off x="8401999" y="4057202"/>
              <a:ext cx="512423" cy="513724"/>
            </a:xfrm>
            <a:custGeom>
              <a:avLst/>
              <a:gdLst/>
              <a:ahLst/>
              <a:cxnLst/>
              <a:rect l="l" t="t" r="r" b="b"/>
              <a:pathLst>
                <a:path w="14970" h="15008" fill="none" extrusionOk="0">
                  <a:moveTo>
                    <a:pt x="0" y="15007"/>
                  </a:moveTo>
                  <a:lnTo>
                    <a:pt x="14970" y="0"/>
                  </a:lnTo>
                </a:path>
              </a:pathLst>
            </a:custGeom>
            <a:noFill/>
            <a:ln w="9025" cap="flat" cmpd="sng">
              <a:solidFill>
                <a:schemeClr val="accent4"/>
              </a:solidFill>
              <a:prstDash val="solid"/>
              <a:miter lim="190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8" name="Google Shape;1298;p38"/>
            <p:cNvSpPr/>
            <p:nvPr/>
          </p:nvSpPr>
          <p:spPr>
            <a:xfrm>
              <a:off x="8252550" y="2070325"/>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9" name="Google Shape;1299;p38"/>
            <p:cNvSpPr/>
            <p:nvPr/>
          </p:nvSpPr>
          <p:spPr>
            <a:xfrm>
              <a:off x="6216225" y="28130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0" name="Google Shape;1300;p38"/>
            <p:cNvSpPr/>
            <p:nvPr/>
          </p:nvSpPr>
          <p:spPr>
            <a:xfrm>
              <a:off x="8313150" y="4164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1" name="Google Shape;1301;p38"/>
            <p:cNvSpPr/>
            <p:nvPr/>
          </p:nvSpPr>
          <p:spPr>
            <a:xfrm>
              <a:off x="6707150" y="11935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2" name="Google Shape;1302;p38"/>
            <p:cNvSpPr/>
            <p:nvPr/>
          </p:nvSpPr>
          <p:spPr>
            <a:xfrm>
              <a:off x="6449300" y="1363050"/>
              <a:ext cx="474625" cy="237100"/>
            </a:xfrm>
            <a:custGeom>
              <a:avLst/>
              <a:gdLst/>
              <a:ahLst/>
              <a:cxnLst/>
              <a:rect l="l" t="t" r="r" b="b"/>
              <a:pathLst>
                <a:path w="18985" h="9484" fill="none" extrusionOk="0">
                  <a:moveTo>
                    <a:pt x="18985" y="9484"/>
                  </a:moveTo>
                  <a:cubicBezTo>
                    <a:pt x="18985" y="4247"/>
                    <a:pt x="14738" y="1"/>
                    <a:pt x="9493" y="1"/>
                  </a:cubicBezTo>
                  <a:cubicBezTo>
                    <a:pt x="4256" y="1"/>
                    <a:pt x="1" y="4247"/>
                    <a:pt x="1" y="9484"/>
                  </a:cubicBezTo>
                  <a:close/>
                </a:path>
              </a:pathLst>
            </a:custGeom>
            <a:noFill/>
            <a:ln w="84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3" name="Google Shape;1303;p38"/>
            <p:cNvSpPr/>
            <p:nvPr/>
          </p:nvSpPr>
          <p:spPr>
            <a:xfrm>
              <a:off x="8435175" y="2135475"/>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accent4"/>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4" name="Google Shape;1304;p38"/>
            <p:cNvSpPr/>
            <p:nvPr/>
          </p:nvSpPr>
          <p:spPr>
            <a:xfrm>
              <a:off x="7583425" y="3094850"/>
              <a:ext cx="567000" cy="567000"/>
            </a:xfrm>
            <a:prstGeom prst="ellipse">
              <a:avLst/>
            </a:prstGeom>
            <a:noFill/>
            <a:ln w="9025" cap="flat" cmpd="sng">
              <a:solidFill>
                <a:schemeClr val="accent4"/>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5" name="Google Shape;1305;p38"/>
            <p:cNvSpPr/>
            <p:nvPr/>
          </p:nvSpPr>
          <p:spPr>
            <a:xfrm>
              <a:off x="7868163" y="3449550"/>
              <a:ext cx="292000" cy="253700"/>
            </a:xfrm>
            <a:custGeom>
              <a:avLst/>
              <a:gdLst/>
              <a:ahLst/>
              <a:cxnLst/>
              <a:rect l="l" t="t" r="r" b="b"/>
              <a:pathLst>
                <a:path w="11680" h="10148" fill="none" extrusionOk="0">
                  <a:moveTo>
                    <a:pt x="5826" y="1"/>
                  </a:moveTo>
                  <a:lnTo>
                    <a:pt x="0" y="10147"/>
                  </a:lnTo>
                  <a:lnTo>
                    <a:pt x="11680" y="10147"/>
                  </a:lnTo>
                  <a:close/>
                </a:path>
              </a:pathLst>
            </a:custGeom>
            <a:noFill/>
            <a:ln w="6275" cap="flat" cmpd="sng">
              <a:solidFill>
                <a:schemeClr val="dk2"/>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89006827"/>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309"/>
        <p:cNvGrpSpPr/>
        <p:nvPr/>
      </p:nvGrpSpPr>
      <p:grpSpPr>
        <a:xfrm>
          <a:off x="0" y="0"/>
          <a:ext cx="0" cy="0"/>
          <a:chOff x="0" y="0"/>
          <a:chExt cx="0" cy="0"/>
        </a:xfrm>
      </p:grpSpPr>
    </p:spTree>
    <p:extLst>
      <p:ext uri="{BB962C8B-B14F-4D97-AF65-F5344CB8AC3E}">
        <p14:creationId xmlns:p14="http://schemas.microsoft.com/office/powerpoint/2010/main" val="29454004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310"/>
        <p:cNvGrpSpPr/>
        <p:nvPr/>
      </p:nvGrpSpPr>
      <p:grpSpPr>
        <a:xfrm>
          <a:off x="0" y="0"/>
          <a:ext cx="0" cy="0"/>
          <a:chOff x="0" y="0"/>
          <a:chExt cx="0" cy="0"/>
        </a:xfrm>
      </p:grpSpPr>
      <p:sp>
        <p:nvSpPr>
          <p:cNvPr id="1311" name="Google Shape;1311;p41"/>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875240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5000"/>
          </a:blip>
          <a:stretch>
            <a:fillRect/>
          </a:stretch>
        </p:blipFill>
        <p:spPr>
          <a:xfrm>
            <a:off x="2" y="-9143"/>
            <a:ext cx="12191997" cy="6876289"/>
          </a:xfrm>
          <a:prstGeom prst="rect">
            <a:avLst/>
          </a:prstGeom>
          <a:noFill/>
          <a:ln>
            <a:noFill/>
          </a:ln>
        </p:spPr>
      </p:pic>
      <p:sp>
        <p:nvSpPr>
          <p:cNvPr id="10" name="Google Shape;10;p2"/>
          <p:cNvSpPr txBox="1">
            <a:spLocks noGrp="1"/>
          </p:cNvSpPr>
          <p:nvPr>
            <p:ph type="ctrTitle"/>
          </p:nvPr>
        </p:nvSpPr>
        <p:spPr>
          <a:xfrm>
            <a:off x="1369600" y="1343167"/>
            <a:ext cx="9452800" cy="2146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6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3076867" y="3747367"/>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1275357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35000"/>
          </a:blip>
          <a:stretch>
            <a:fillRect/>
          </a:stretch>
        </p:blipFill>
        <p:spPr>
          <a:xfrm>
            <a:off x="1789" y="-9144"/>
            <a:ext cx="12188425" cy="6876288"/>
          </a:xfrm>
          <a:prstGeom prst="rect">
            <a:avLst/>
          </a:prstGeom>
          <a:noFill/>
          <a:ln>
            <a:noFill/>
          </a:ln>
        </p:spPr>
      </p:pic>
      <p:sp>
        <p:nvSpPr>
          <p:cNvPr id="14" name="Google Shape;14;p3"/>
          <p:cNvSpPr txBox="1">
            <a:spLocks noGrp="1"/>
          </p:cNvSpPr>
          <p:nvPr>
            <p:ph type="title"/>
          </p:nvPr>
        </p:nvSpPr>
        <p:spPr>
          <a:xfrm>
            <a:off x="950967" y="4909800"/>
            <a:ext cx="10290400" cy="1228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950967" y="3683800"/>
            <a:ext cx="2338400" cy="9212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6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6" name="Google Shape;16;p3"/>
          <p:cNvSpPr>
            <a:spLocks noGrp="1"/>
          </p:cNvSpPr>
          <p:nvPr>
            <p:ph type="pic" idx="3"/>
          </p:nvPr>
        </p:nvSpPr>
        <p:spPr>
          <a:xfrm>
            <a:off x="5974367" y="719333"/>
            <a:ext cx="5267200" cy="3885600"/>
          </a:xfrm>
          <a:prstGeom prst="rect">
            <a:avLst/>
          </a:prstGeom>
          <a:noFill/>
          <a:ln w="9525" cap="flat" cmpd="sng">
            <a:solidFill>
              <a:schemeClr val="accent1"/>
            </a:solidFill>
            <a:prstDash val="solid"/>
            <a:round/>
            <a:headEnd type="none" w="sm" len="sm"/>
            <a:tailEnd type="none" w="sm" len="sm"/>
          </a:ln>
        </p:spPr>
      </p:sp>
    </p:spTree>
    <p:extLst>
      <p:ext uri="{BB962C8B-B14F-4D97-AF65-F5344CB8AC3E}">
        <p14:creationId xmlns:p14="http://schemas.microsoft.com/office/powerpoint/2010/main" val="3399313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22.xml"/><Relationship Id="rId1" Type="http://schemas.openxmlformats.org/officeDocument/2006/relationships/slideLayout" Target="../slideLayouts/slideLayout12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image" Target="../media/image24.jpg"/><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theme" Target="../theme/theme7.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97.xml"/><Relationship Id="rId1"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theme" Target="../theme/theme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362094617"/>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01"/>
        <p:cNvGrpSpPr/>
        <p:nvPr/>
      </p:nvGrpSpPr>
      <p:grpSpPr>
        <a:xfrm>
          <a:off x="0" y="0"/>
          <a:ext cx="0" cy="0"/>
          <a:chOff x="0" y="0"/>
          <a:chExt cx="0" cy="0"/>
        </a:xfrm>
      </p:grpSpPr>
      <p:sp>
        <p:nvSpPr>
          <p:cNvPr id="302" name="Google Shape;302;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03" name="Google Shape;303;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40551560"/>
      </p:ext>
    </p:extLst>
  </p:cSld>
  <p:clrMap bg1="lt1" tx1="dk1" bg2="dk2" tx2="lt2" accent1="accent1" accent2="accent2" accent3="accent3" accent4="accent4" accent5="accent5" accent6="accent6" hlink="hlink" folHlink="folHlink"/>
  <p:sldLayoutIdLst>
    <p:sldLayoutId id="2147483867" r:id="rId1"/>
    <p:sldLayoutId id="214748386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40756339"/>
      </p:ext>
    </p:extLst>
  </p:cSld>
  <p:clrMap bg1="lt1" tx1="dk1" bg2="dk2" tx2="lt2" accent1="accent1" accent2="accent2" accent3="accent3" accent4="accent4" accent5="accent5" accent6="accent6" hlink="hlink" folHlink="folHlink"/>
  <p:sldLayoutIdLst>
    <p:sldLayoutId id="2147483737" r:id="rId1"/>
    <p:sldLayoutId id="2147483799"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72000" cy="75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1pPr>
            <a:lvl2pPr lvl="1"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2pPr>
            <a:lvl3pPr lvl="2"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3pPr>
            <a:lvl4pPr lvl="3"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4pPr>
            <a:lvl5pPr lvl="4"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5pPr>
            <a:lvl6pPr lvl="5"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6pPr>
            <a:lvl7pPr lvl="6"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7pPr>
            <a:lvl8pPr lvl="7"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8pPr>
            <a:lvl9pPr lvl="8" rtl="0">
              <a:spcBef>
                <a:spcPts val="0"/>
              </a:spcBef>
              <a:spcAft>
                <a:spcPts val="0"/>
              </a:spcAft>
              <a:buClr>
                <a:schemeClr val="dk1"/>
              </a:buClr>
              <a:buSzPts val="3400"/>
              <a:buFont typeface="Domine"/>
              <a:buNone/>
              <a:defRPr sz="3400">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960000" y="1523967"/>
            <a:ext cx="10272000" cy="4494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726569425"/>
      </p:ext>
    </p:extLst>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3" name="Google Shape;163;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7218093"/>
      </p:ext>
    </p:extLst>
  </p:cSld>
  <p:clrMap bg1="lt1" tx1="dk1" bg2="dk2" tx2="lt2" accent1="accent1" accent2="accent2" accent3="accent3" accent4="accent4" accent5="accent5" accent6="accent6" hlink="hlink" folHlink="folHlink"/>
  <p:sldLayoutIdLst>
    <p:sldLayoutId id="2147483757"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3" name="Google Shape;163;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63161862"/>
      </p:ext>
    </p:extLst>
  </p:cSld>
  <p:clrMap bg1="lt1" tx1="dk1" bg2="dk2" tx2="lt2" accent1="accent1" accent2="accent2" accent3="accent3" accent4="accent4" accent5="accent5" accent6="accent6" hlink="hlink" folHlink="folHlink"/>
  <p:sldLayoutIdLst>
    <p:sldLayoutId id="2147483777" r:id="rId1"/>
    <p:sldLayoutId id="214748379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3" name="Google Shape;163;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91698637"/>
      </p:ext>
    </p:extLst>
  </p:cSld>
  <p:clrMap bg1="lt1" tx1="dk1" bg2="dk2" tx2="lt2" accent1="accent1" accent2="accent2" accent3="accent3" accent4="accent4" accent5="accent5" accent6="accent6" hlink="hlink" folHlink="folHlink"/>
  <p:sldLayoutIdLst>
    <p:sldLayoutId id="2147483797" r:id="rId1"/>
    <p:sldLayoutId id="2147483841"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a:blip r:embed="rId3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443367"/>
            <a:ext cx="102852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1pPr>
            <a:lvl2pPr lvl="1"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2pPr>
            <a:lvl3pPr lvl="2"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3pPr>
            <a:lvl4pPr lvl="3"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4pPr>
            <a:lvl5pPr lvl="4"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5pPr>
            <a:lvl6pPr lvl="5"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6pPr>
            <a:lvl7pPr lvl="6"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7pPr>
            <a:lvl8pPr lvl="7"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8pPr>
            <a:lvl9pPr lvl="8" algn="ctr" rtl="0">
              <a:spcBef>
                <a:spcPts val="0"/>
              </a:spcBef>
              <a:spcAft>
                <a:spcPts val="0"/>
              </a:spcAft>
              <a:buClr>
                <a:schemeClr val="lt1"/>
              </a:buClr>
              <a:buSzPts val="3500"/>
              <a:buFont typeface="Playfair Display"/>
              <a:buNone/>
              <a:defRPr sz="3500">
                <a:solidFill>
                  <a:schemeClr val="lt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953467" y="1536633"/>
            <a:ext cx="10285200" cy="46080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lt1"/>
              </a:buClr>
              <a:buSzPts val="1600"/>
              <a:buFont typeface="Nunito"/>
              <a:buChar char="●"/>
              <a:defRPr sz="1600">
                <a:solidFill>
                  <a:schemeClr val="lt1"/>
                </a:solidFill>
                <a:latin typeface="Nunito"/>
                <a:ea typeface="Nunito"/>
                <a:cs typeface="Nunito"/>
                <a:sym typeface="Nunito"/>
              </a:defRPr>
            </a:lvl1pPr>
            <a:lvl2pPr marL="914400" lvl="1"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2pPr>
            <a:lvl3pPr marL="1371600" lvl="2"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3pPr>
            <a:lvl4pPr marL="1828800" lvl="3"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4pPr>
            <a:lvl5pPr marL="2286000" lvl="4"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5pPr>
            <a:lvl6pPr marL="2743200" lvl="5"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6pPr>
            <a:lvl7pPr marL="3200400" lvl="6"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7pPr>
            <a:lvl8pPr marL="3657600" lvl="7" indent="-330200">
              <a:lnSpc>
                <a:spcPct val="100000"/>
              </a:lnSpc>
              <a:spcBef>
                <a:spcPts val="1600"/>
              </a:spcBef>
              <a:spcAft>
                <a:spcPts val="0"/>
              </a:spcAft>
              <a:buClr>
                <a:schemeClr val="lt1"/>
              </a:buClr>
              <a:buSzPts val="1600"/>
              <a:buFont typeface="Nunito"/>
              <a:buChar char="○"/>
              <a:defRPr sz="1600">
                <a:solidFill>
                  <a:schemeClr val="lt1"/>
                </a:solidFill>
                <a:latin typeface="Nunito"/>
                <a:ea typeface="Nunito"/>
                <a:cs typeface="Nunito"/>
                <a:sym typeface="Nunito"/>
              </a:defRPr>
            </a:lvl8pPr>
            <a:lvl9pPr marL="4114800" lvl="8" indent="-330200">
              <a:lnSpc>
                <a:spcPct val="100000"/>
              </a:lnSpc>
              <a:spcBef>
                <a:spcPts val="1600"/>
              </a:spcBef>
              <a:spcAft>
                <a:spcPts val="1600"/>
              </a:spcAft>
              <a:buClr>
                <a:schemeClr val="lt1"/>
              </a:buClr>
              <a:buSzPts val="1600"/>
              <a:buFont typeface="Nunito"/>
              <a:buChar char="■"/>
              <a:defRPr sz="1600">
                <a:solidFill>
                  <a:schemeClr val="lt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282361449"/>
      </p:ext>
    </p:extLst>
  </p:cSld>
  <p:clrMap bg1="lt1" tx1="dk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 id="2147483835" r:id="rId35"/>
    <p:sldLayoutId id="2147483836" r:id="rId36"/>
    <p:sldLayoutId id="2147483837" r:id="rId3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06"/>
        <p:cNvGrpSpPr/>
        <p:nvPr/>
      </p:nvGrpSpPr>
      <p:grpSpPr>
        <a:xfrm>
          <a:off x="0" y="0"/>
          <a:ext cx="0" cy="0"/>
          <a:chOff x="0" y="0"/>
          <a:chExt cx="0" cy="0"/>
        </a:xfrm>
      </p:grpSpPr>
      <p:sp>
        <p:nvSpPr>
          <p:cNvPr id="1307" name="Google Shape;1307;p3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8" name="Google Shape;1308;p3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228216558"/>
      </p:ext>
    </p:extLst>
  </p:cSld>
  <p:clrMap bg1="lt1" tx1="dk1" bg2="dk2" tx2="lt2" accent1="accent1" accent2="accent2" accent3="accent3" accent4="accent4" accent5="accent5" accent6="accent6" hlink="hlink" folHlink="folHlink"/>
  <p:sldLayoutIdLst>
    <p:sldLayoutId id="2147483839" r:id="rId1"/>
    <p:sldLayoutId id="2147483840"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Jura"/>
              <a:buNone/>
              <a:defRPr sz="3000" b="1">
                <a:solidFill>
                  <a:schemeClr val="dk1"/>
                </a:solidFill>
                <a:latin typeface="Jura"/>
                <a:ea typeface="Jura"/>
                <a:cs typeface="Jura"/>
                <a:sym typeface="Jura"/>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2700908544"/>
      </p:ext>
    </p:extLst>
  </p:cSld>
  <p:clrMap bg1="lt1" tx1="dk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502A31E-21DD-2D95-2473-9D7D740A9C74}"/>
              </a:ext>
            </a:extLst>
          </p:cNvPr>
          <p:cNvSpPr>
            <a:spLocks noGrp="1"/>
          </p:cNvSpPr>
          <p:nvPr>
            <p:ph type="title"/>
          </p:nvPr>
        </p:nvSpPr>
        <p:spPr>
          <a:xfrm>
            <a:off x="960000" y="912021"/>
            <a:ext cx="10272000" cy="863633"/>
          </a:xfrm>
        </p:spPr>
        <p:txBody>
          <a:bodyPr>
            <a:noAutofit/>
          </a:bodyPr>
          <a:lstStyle/>
          <a:p>
            <a:r>
              <a:rPr lang="en-US" sz="2800" b="1" dirty="0">
                <a:effectLst/>
                <a:latin typeface="Myriad pro"/>
                <a:ea typeface="Calibri" panose="020F0502020204030204" pitchFamily="34" charset="0"/>
                <a:cs typeface="Times New Roman" panose="02020603050405020304" pitchFamily="18" charset="0"/>
              </a:rPr>
              <a:t>Title: Evolution of Football: The Impact of VAR Technology</a:t>
            </a:r>
            <a:endParaRPr lang="en-US" sz="2800" dirty="0"/>
          </a:p>
        </p:txBody>
      </p:sp>
      <p:sp>
        <p:nvSpPr>
          <p:cNvPr id="7" name="Text Placeholder 6">
            <a:extLst>
              <a:ext uri="{FF2B5EF4-FFF2-40B4-BE49-F238E27FC236}">
                <a16:creationId xmlns:a16="http://schemas.microsoft.com/office/drawing/2014/main" id="{371B76B8-3988-5FCC-5896-41C9105FB430}"/>
              </a:ext>
            </a:extLst>
          </p:cNvPr>
          <p:cNvSpPr>
            <a:spLocks noGrp="1"/>
          </p:cNvSpPr>
          <p:nvPr>
            <p:ph type="subTitle" idx="1"/>
          </p:nvPr>
        </p:nvSpPr>
        <p:spPr>
          <a:xfrm>
            <a:off x="960000" y="1634854"/>
            <a:ext cx="10272000" cy="4128637"/>
          </a:xfrm>
        </p:spPr>
        <p:txBody>
          <a:bodyPr/>
          <a:lstStyle/>
          <a:p>
            <a:pPr algn="just">
              <a:lnSpc>
                <a:spcPct val="150000"/>
              </a:lnSpc>
            </a:pPr>
            <a:r>
              <a:rPr lang="en-US" sz="2400" dirty="0">
                <a:effectLst/>
                <a:latin typeface="Myriad pro"/>
                <a:ea typeface="Calibri" panose="020F0502020204030204" pitchFamily="34" charset="0"/>
                <a:cs typeface="Times New Roman" panose="02020603050405020304" pitchFamily="18" charset="0"/>
              </a:rPr>
              <a:t>Football is over 2,000 years old and  played by millions of people around the </a:t>
            </a:r>
            <a:r>
              <a:rPr lang="en-US" sz="2400" dirty="0">
                <a:latin typeface="Myriad pro"/>
                <a:ea typeface="Calibri" panose="020F0502020204030204" pitchFamily="34" charset="0"/>
                <a:cs typeface="Times New Roman" panose="02020603050405020304" pitchFamily="18" charset="0"/>
              </a:rPr>
              <a:t>W</a:t>
            </a:r>
            <a:r>
              <a:rPr lang="en-US" sz="2400" dirty="0">
                <a:effectLst/>
                <a:latin typeface="Myriad pro"/>
                <a:ea typeface="Calibri" panose="020F0502020204030204" pitchFamily="34" charset="0"/>
                <a:cs typeface="Times New Roman" panose="02020603050405020304" pitchFamily="18" charset="0"/>
              </a:rPr>
              <a:t>orld.</a:t>
            </a:r>
          </a:p>
          <a:p>
            <a:pPr algn="just">
              <a:lnSpc>
                <a:spcPct val="150000"/>
              </a:lnSpc>
            </a:pPr>
            <a:r>
              <a:rPr lang="en-US" sz="2400" dirty="0">
                <a:latin typeface="Myriad pro"/>
                <a:ea typeface="Calibri" panose="020F0502020204030204" pitchFamily="34" charset="0"/>
                <a:cs typeface="Times New Roman" panose="02020603050405020304" pitchFamily="18" charset="0"/>
              </a:rPr>
              <a:t>Football began with very broad rules, which were then narrowed down to the rules that exist today, which are constantly revised and updated.</a:t>
            </a:r>
          </a:p>
          <a:p>
            <a:pPr algn="just">
              <a:lnSpc>
                <a:spcPct val="150000"/>
              </a:lnSpc>
            </a:pPr>
            <a:r>
              <a:rPr lang="en-US" sz="2400" dirty="0">
                <a:effectLst/>
                <a:latin typeface="Myriad pro"/>
                <a:ea typeface="Calibri" panose="020F0502020204030204" pitchFamily="34" charset="0"/>
                <a:cs typeface="Times New Roman" panose="02020603050405020304" pitchFamily="18" charset="0"/>
              </a:rPr>
              <a:t>The introduction of the Video Assistant Referee (VAR) is one of the most recent and controversial changes to the rules.</a:t>
            </a:r>
          </a:p>
        </p:txBody>
      </p:sp>
    </p:spTree>
    <p:extLst>
      <p:ext uri="{BB962C8B-B14F-4D97-AF65-F5344CB8AC3E}">
        <p14:creationId xmlns:p14="http://schemas.microsoft.com/office/powerpoint/2010/main" val="1837784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866E-B1F6-D5E0-7028-3E4F9A8DED3E}"/>
              </a:ext>
            </a:extLst>
          </p:cNvPr>
          <p:cNvSpPr>
            <a:spLocks noGrp="1"/>
          </p:cNvSpPr>
          <p:nvPr>
            <p:ph type="title"/>
          </p:nvPr>
        </p:nvSpPr>
        <p:spPr>
          <a:xfrm>
            <a:off x="1833700" y="593367"/>
            <a:ext cx="8524800" cy="473433"/>
          </a:xfrm>
        </p:spPr>
        <p:txBody>
          <a:bodyPr/>
          <a:lstStyle/>
          <a:p>
            <a:endParaRPr lang="en-US" dirty="0"/>
          </a:p>
        </p:txBody>
      </p:sp>
      <p:sp>
        <p:nvSpPr>
          <p:cNvPr id="3" name="Subtitle 2">
            <a:extLst>
              <a:ext uri="{FF2B5EF4-FFF2-40B4-BE49-F238E27FC236}">
                <a16:creationId xmlns:a16="http://schemas.microsoft.com/office/drawing/2014/main" id="{7D45D640-14F1-2CFD-90A9-CCED711406B5}"/>
              </a:ext>
            </a:extLst>
          </p:cNvPr>
          <p:cNvSpPr>
            <a:spLocks noGrp="1"/>
          </p:cNvSpPr>
          <p:nvPr>
            <p:ph type="subTitle" idx="1"/>
          </p:nvPr>
        </p:nvSpPr>
        <p:spPr>
          <a:xfrm>
            <a:off x="959933" y="1454727"/>
            <a:ext cx="10272000" cy="4503773"/>
          </a:xfrm>
        </p:spPr>
        <p:txBody>
          <a:bodyPr/>
          <a:lstStyle/>
          <a:p>
            <a:pPr algn="just">
              <a:lnSpc>
                <a:spcPct val="150000"/>
              </a:lnSpc>
            </a:pPr>
            <a:r>
              <a:rPr lang="en-US" sz="2400" dirty="0">
                <a:latin typeface="Myriad pro"/>
              </a:rPr>
              <a:t>During world cup 2018, the very first VAR decision occurred on June 16, during the group stage of the match that was played between France and Australia with referee Andres Cunha awarding France a penalty after consulting with VAR. </a:t>
            </a:r>
          </a:p>
          <a:p>
            <a:pPr algn="just">
              <a:lnSpc>
                <a:spcPct val="150000"/>
              </a:lnSpc>
            </a:pPr>
            <a:r>
              <a:rPr lang="en-US" sz="2400" dirty="0">
                <a:latin typeface="Myriad pro"/>
              </a:rPr>
              <a:t>In Premier League the introduction of VAR sparked numerous debates. Instances where goals were disallowed due to fractional offside calls or handball incidents stirred controversy among fans and authorities.</a:t>
            </a:r>
          </a:p>
        </p:txBody>
      </p:sp>
    </p:spTree>
    <p:extLst>
      <p:ext uri="{BB962C8B-B14F-4D97-AF65-F5344CB8AC3E}">
        <p14:creationId xmlns:p14="http://schemas.microsoft.com/office/powerpoint/2010/main" val="218711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9452A6-18C8-A048-6B4B-790FDB8D61F1}"/>
              </a:ext>
            </a:extLst>
          </p:cNvPr>
          <p:cNvSpPr>
            <a:spLocks noGrp="1"/>
          </p:cNvSpPr>
          <p:nvPr>
            <p:ph type="subTitle" idx="1"/>
          </p:nvPr>
        </p:nvSpPr>
        <p:spPr>
          <a:xfrm>
            <a:off x="775855" y="1052946"/>
            <a:ext cx="10456145" cy="5696596"/>
          </a:xfrm>
        </p:spPr>
        <p:txBody>
          <a:bodyPr/>
          <a:lstStyle/>
          <a:p>
            <a:pPr algn="just">
              <a:lnSpc>
                <a:spcPct val="150000"/>
              </a:lnSpc>
            </a:pPr>
            <a:r>
              <a:rPr lang="en-US" sz="2400" dirty="0">
                <a:latin typeface="Myriad pro"/>
              </a:rPr>
              <a:t>In Champions League, the VAR made its presence felt in crucial moments of UEFA Champions League matches, altering the course of knockout games and impacting teams' journeys toward the desired trophy.</a:t>
            </a:r>
          </a:p>
          <a:p>
            <a:pPr algn="just">
              <a:lnSpc>
                <a:spcPct val="150000"/>
              </a:lnSpc>
            </a:pPr>
            <a:r>
              <a:rPr lang="en-US" sz="2400" dirty="0">
                <a:latin typeface="Myriad pro"/>
              </a:rPr>
              <a:t>With time, VAR also adapts as technology advances. </a:t>
            </a:r>
          </a:p>
          <a:p>
            <a:pPr algn="just">
              <a:lnSpc>
                <a:spcPct val="150000"/>
              </a:lnSpc>
            </a:pPr>
            <a:r>
              <a:rPr lang="en-US" sz="2400" dirty="0">
                <a:latin typeface="Myriad pro"/>
              </a:rPr>
              <a:t>Adjustments are being made in order to improve the process and lessen disturbances.</a:t>
            </a:r>
          </a:p>
          <a:p>
            <a:pPr algn="just">
              <a:lnSpc>
                <a:spcPct val="150000"/>
              </a:lnSpc>
            </a:pPr>
            <a:r>
              <a:rPr lang="en-US" sz="2400" dirty="0">
                <a:latin typeface="Myriad pro"/>
              </a:rPr>
              <a:t>Automated offside detection systems and better connectivity of officials will help eliminate controversies in the process and make it more straightforward. </a:t>
            </a:r>
          </a:p>
        </p:txBody>
      </p:sp>
    </p:spTree>
    <p:extLst>
      <p:ext uri="{BB962C8B-B14F-4D97-AF65-F5344CB8AC3E}">
        <p14:creationId xmlns:p14="http://schemas.microsoft.com/office/powerpoint/2010/main" val="380590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4EB6-55D8-711A-BFEB-76A4D4650C76}"/>
              </a:ext>
            </a:extLst>
          </p:cNvPr>
          <p:cNvSpPr>
            <a:spLocks noGrp="1"/>
          </p:cNvSpPr>
          <p:nvPr>
            <p:ph type="title"/>
          </p:nvPr>
        </p:nvSpPr>
        <p:spPr>
          <a:xfrm>
            <a:off x="1833700" y="593367"/>
            <a:ext cx="8524800" cy="556560"/>
          </a:xfrm>
        </p:spPr>
        <p:txBody>
          <a:bodyPr/>
          <a:lstStyle/>
          <a:p>
            <a:endParaRPr lang="en-US" dirty="0"/>
          </a:p>
        </p:txBody>
      </p:sp>
      <p:sp>
        <p:nvSpPr>
          <p:cNvPr id="3" name="Subtitle 2">
            <a:extLst>
              <a:ext uri="{FF2B5EF4-FFF2-40B4-BE49-F238E27FC236}">
                <a16:creationId xmlns:a16="http://schemas.microsoft.com/office/drawing/2014/main" id="{3EE69BC1-0B05-5FFE-5F19-A0556403C05B}"/>
              </a:ext>
            </a:extLst>
          </p:cNvPr>
          <p:cNvSpPr>
            <a:spLocks noGrp="1"/>
          </p:cNvSpPr>
          <p:nvPr>
            <p:ph type="subTitle" idx="1"/>
          </p:nvPr>
        </p:nvSpPr>
        <p:spPr>
          <a:xfrm>
            <a:off x="959933" y="1579417"/>
            <a:ext cx="10272000" cy="4959927"/>
          </a:xfrm>
        </p:spPr>
        <p:txBody>
          <a:bodyPr/>
          <a:lstStyle/>
          <a:p>
            <a:pPr algn="just">
              <a:lnSpc>
                <a:spcPct val="150000"/>
              </a:lnSpc>
            </a:pPr>
            <a:r>
              <a:rPr lang="en-US" sz="2400" dirty="0">
                <a:latin typeface="Myriad pro"/>
              </a:rPr>
              <a:t>There are still disagreements on whether it should be extended to subject-based fouls and beyond the field situations.</a:t>
            </a:r>
          </a:p>
          <a:p>
            <a:pPr algn="just">
              <a:lnSpc>
                <a:spcPct val="150000"/>
              </a:lnSpc>
            </a:pPr>
            <a:r>
              <a:rPr lang="en-US" sz="2400" dirty="0">
                <a:latin typeface="Myriad pro"/>
              </a:rPr>
              <a:t>To conclude, the VAR technology can be taken as a clear indication that football is ready to adopt any advance in the name of truth and fairness.</a:t>
            </a:r>
          </a:p>
          <a:p>
            <a:pPr algn="just">
              <a:lnSpc>
                <a:spcPct val="150000"/>
              </a:lnSpc>
            </a:pPr>
            <a:r>
              <a:rPr lang="en-US" sz="2400" dirty="0">
                <a:latin typeface="Myriad pro"/>
              </a:rPr>
              <a:t>Despite its controversy ridden journey, it has changed the modern face of football making the sport much fairer in their pursuit of integrity.</a:t>
            </a:r>
          </a:p>
          <a:p>
            <a:pPr algn="just"/>
            <a:r>
              <a:rPr lang="en-US" sz="2400" dirty="0">
                <a:latin typeface="Myriad pro"/>
              </a:rPr>
              <a:t>As we see the changes in VAR, let us always keep in mind that technology evolves but the beauty of ‘football’ will never wane whether in the field or at the board rooms.</a:t>
            </a:r>
          </a:p>
          <a:p>
            <a:pPr algn="just"/>
            <a:endParaRPr lang="en-US" sz="2400" dirty="0"/>
          </a:p>
        </p:txBody>
      </p:sp>
    </p:spTree>
    <p:extLst>
      <p:ext uri="{BB962C8B-B14F-4D97-AF65-F5344CB8AC3E}">
        <p14:creationId xmlns:p14="http://schemas.microsoft.com/office/powerpoint/2010/main" val="213536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8FA2-7EE8-7BE0-86D1-DC485FD2E4B7}"/>
              </a:ext>
            </a:extLst>
          </p:cNvPr>
          <p:cNvSpPr>
            <a:spLocks noGrp="1"/>
          </p:cNvSpPr>
          <p:nvPr>
            <p:ph type="title"/>
          </p:nvPr>
        </p:nvSpPr>
        <p:spPr>
          <a:xfrm>
            <a:off x="1833700" y="593367"/>
            <a:ext cx="8524800" cy="763600"/>
          </a:xfrm>
        </p:spPr>
        <p:txBody>
          <a:bodyPr/>
          <a:lstStyle/>
          <a:p>
            <a:endParaRPr lang="en-US" dirty="0"/>
          </a:p>
        </p:txBody>
      </p:sp>
      <p:sp>
        <p:nvSpPr>
          <p:cNvPr id="3" name="Text Placeholder 2">
            <a:extLst>
              <a:ext uri="{FF2B5EF4-FFF2-40B4-BE49-F238E27FC236}">
                <a16:creationId xmlns:a16="http://schemas.microsoft.com/office/drawing/2014/main" id="{AF91B419-B17E-2EEA-BA55-E7FF41E0AED1}"/>
              </a:ext>
            </a:extLst>
          </p:cNvPr>
          <p:cNvSpPr>
            <a:spLocks noGrp="1"/>
          </p:cNvSpPr>
          <p:nvPr>
            <p:ph type="subTitle" idx="1"/>
          </p:nvPr>
        </p:nvSpPr>
        <p:spPr>
          <a:xfrm>
            <a:off x="960000" y="1356967"/>
            <a:ext cx="10272000" cy="4907666"/>
          </a:xfrm>
        </p:spPr>
        <p:txBody>
          <a:bodyPr/>
          <a:lstStyle/>
          <a:p>
            <a:pPr algn="just">
              <a:lnSpc>
                <a:spcPct val="150000"/>
              </a:lnSpc>
            </a:pPr>
            <a:r>
              <a:rPr lang="en-US" sz="2400" dirty="0">
                <a:effectLst/>
                <a:latin typeface="Myriad pro"/>
                <a:ea typeface="Calibri" panose="020F0502020204030204" pitchFamily="34" charset="0"/>
                <a:cs typeface="Times New Roman" panose="02020603050405020304" pitchFamily="18" charset="0"/>
              </a:rPr>
              <a:t>VAR has a significant impact on matches. This not only allows referees to change previous decisions, but it also allows them to make decisions that they missed </a:t>
            </a:r>
            <a:r>
              <a:rPr lang="en-US" sz="2400" dirty="0">
                <a:latin typeface="Myriad pro"/>
                <a:ea typeface="Calibri" panose="020F0502020204030204" pitchFamily="34" charset="0"/>
                <a:cs typeface="Times New Roman" panose="02020603050405020304" pitchFamily="18" charset="0"/>
              </a:rPr>
              <a:t>before</a:t>
            </a:r>
            <a:r>
              <a:rPr lang="en-US" sz="2400" dirty="0">
                <a:effectLst/>
                <a:latin typeface="Myriad pro"/>
                <a:ea typeface="Calibri" panose="020F0502020204030204" pitchFamily="34" charset="0"/>
                <a:cs typeface="Times New Roman" panose="02020603050405020304" pitchFamily="18" charset="0"/>
              </a:rPr>
              <a:t>. </a:t>
            </a:r>
            <a:endParaRPr lang="en-US" sz="2400" b="1" dirty="0">
              <a:latin typeface="Myriad pro"/>
            </a:endParaRPr>
          </a:p>
          <a:p>
            <a:pPr algn="just">
              <a:lnSpc>
                <a:spcPct val="150000"/>
              </a:lnSpc>
            </a:pPr>
            <a:r>
              <a:rPr lang="en-US" sz="2400" dirty="0">
                <a:latin typeface="Myriad pro"/>
              </a:rPr>
              <a:t>VAR was introduced as an idea in the early 2010s and underwent numerous practical tests.</a:t>
            </a:r>
          </a:p>
          <a:p>
            <a:pPr algn="just">
              <a:lnSpc>
                <a:spcPct val="150000"/>
              </a:lnSpc>
            </a:pPr>
            <a:r>
              <a:rPr lang="en-US" sz="2400" dirty="0">
                <a:effectLst/>
                <a:latin typeface="Myriad pro"/>
                <a:ea typeface="Calibri" panose="020F0502020204030204" pitchFamily="34" charset="0"/>
                <a:cs typeface="Times New Roman" panose="02020603050405020304" pitchFamily="18" charset="0"/>
              </a:rPr>
              <a:t>However, it officially joined the two major leagues in the 2017/2018 season, and its popularity has only grown since then.</a:t>
            </a:r>
          </a:p>
        </p:txBody>
      </p:sp>
    </p:spTree>
    <p:extLst>
      <p:ext uri="{BB962C8B-B14F-4D97-AF65-F5344CB8AC3E}">
        <p14:creationId xmlns:p14="http://schemas.microsoft.com/office/powerpoint/2010/main" val="408954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35C1-C2B2-BCA3-9C62-D9367758F273}"/>
              </a:ext>
            </a:extLst>
          </p:cNvPr>
          <p:cNvSpPr>
            <a:spLocks noGrp="1"/>
          </p:cNvSpPr>
          <p:nvPr>
            <p:ph type="title"/>
          </p:nvPr>
        </p:nvSpPr>
        <p:spPr>
          <a:xfrm>
            <a:off x="1833700" y="593367"/>
            <a:ext cx="8524800" cy="639688"/>
          </a:xfrm>
        </p:spPr>
        <p:txBody>
          <a:bodyPr/>
          <a:lstStyle/>
          <a:p>
            <a:endParaRPr lang="en-US" dirty="0"/>
          </a:p>
        </p:txBody>
      </p:sp>
      <p:sp>
        <p:nvSpPr>
          <p:cNvPr id="3" name="Text Placeholder 2">
            <a:extLst>
              <a:ext uri="{FF2B5EF4-FFF2-40B4-BE49-F238E27FC236}">
                <a16:creationId xmlns:a16="http://schemas.microsoft.com/office/drawing/2014/main" id="{6EBA483C-8161-DABF-355E-B087F3C9AAAC}"/>
              </a:ext>
            </a:extLst>
          </p:cNvPr>
          <p:cNvSpPr>
            <a:spLocks noGrp="1"/>
          </p:cNvSpPr>
          <p:nvPr>
            <p:ph type="subTitle" idx="1"/>
          </p:nvPr>
        </p:nvSpPr>
        <p:spPr>
          <a:xfrm>
            <a:off x="960000" y="1440891"/>
            <a:ext cx="10272000" cy="4823742"/>
          </a:xfrm>
        </p:spPr>
        <p:txBody>
          <a:bodyPr/>
          <a:lstStyle/>
          <a:p>
            <a:pPr algn="just">
              <a:lnSpc>
                <a:spcPct val="150000"/>
              </a:lnSpc>
            </a:pPr>
            <a:r>
              <a:rPr lang="en-US" sz="2400" dirty="0">
                <a:effectLst/>
                <a:latin typeface="Myriad pro"/>
                <a:ea typeface="Calibri" panose="020F0502020204030204" pitchFamily="34" charset="0"/>
                <a:cs typeface="Times New Roman" panose="02020603050405020304" pitchFamily="18" charset="0"/>
              </a:rPr>
              <a:t>The International Football Association Board added the VAR to the Laws of the Game on March 3, 2018. </a:t>
            </a:r>
          </a:p>
          <a:p>
            <a:pPr algn="just">
              <a:lnSpc>
                <a:spcPct val="150000"/>
              </a:lnSpc>
            </a:pPr>
            <a:r>
              <a:rPr lang="en-US" sz="2400" dirty="0">
                <a:effectLst/>
                <a:latin typeface="Myriad pro"/>
                <a:ea typeface="Calibri" panose="020F0502020204030204" pitchFamily="34" charset="0"/>
                <a:cs typeface="Times New Roman" panose="02020603050405020304" pitchFamily="18" charset="0"/>
              </a:rPr>
              <a:t>VAR is currently used in many top leagues, World Cups, UEFA Champions League, English Premier League, Spanish La Liga, Italian Serie A, French League 1 and other major football competitions around the world.</a:t>
            </a:r>
            <a:endParaRPr lang="en-US" sz="2400" dirty="0">
              <a:latin typeface="Myriad pro"/>
              <a:ea typeface="Calibri" panose="020F0502020204030204" pitchFamily="34" charset="0"/>
              <a:cs typeface="Times New Roman" panose="02020603050405020304" pitchFamily="18" charset="0"/>
            </a:endParaRPr>
          </a:p>
          <a:p>
            <a:pPr algn="just">
              <a:lnSpc>
                <a:spcPct val="150000"/>
              </a:lnSpc>
            </a:pPr>
            <a:r>
              <a:rPr lang="en-US" sz="2400" dirty="0">
                <a:latin typeface="Myriad pro"/>
                <a:ea typeface="Calibri" panose="020F0502020204030204" pitchFamily="34" charset="0"/>
                <a:cs typeface="Times New Roman" panose="02020603050405020304" pitchFamily="18" charset="0"/>
              </a:rPr>
              <a:t>A Time Magazine article defines VAR as “essentially soccer's instant replay system”.</a:t>
            </a:r>
          </a:p>
        </p:txBody>
      </p:sp>
    </p:spTree>
    <p:extLst>
      <p:ext uri="{BB962C8B-B14F-4D97-AF65-F5344CB8AC3E}">
        <p14:creationId xmlns:p14="http://schemas.microsoft.com/office/powerpoint/2010/main" val="1394111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D7D3-AB57-38F0-AB5F-3A519BF0FFB6}"/>
              </a:ext>
            </a:extLst>
          </p:cNvPr>
          <p:cNvSpPr>
            <a:spLocks noGrp="1"/>
          </p:cNvSpPr>
          <p:nvPr>
            <p:ph type="title"/>
          </p:nvPr>
        </p:nvSpPr>
        <p:spPr>
          <a:xfrm>
            <a:off x="1833700" y="593367"/>
            <a:ext cx="8524800" cy="445724"/>
          </a:xfrm>
        </p:spPr>
        <p:txBody>
          <a:bodyPr/>
          <a:lstStyle/>
          <a:p>
            <a:endParaRPr lang="en-US" dirty="0"/>
          </a:p>
        </p:txBody>
      </p:sp>
      <p:sp>
        <p:nvSpPr>
          <p:cNvPr id="3" name="Text Placeholder 2">
            <a:extLst>
              <a:ext uri="{FF2B5EF4-FFF2-40B4-BE49-F238E27FC236}">
                <a16:creationId xmlns:a16="http://schemas.microsoft.com/office/drawing/2014/main" id="{6830D239-5F00-EF6D-4DC2-53E9CC22D10C}"/>
              </a:ext>
            </a:extLst>
          </p:cNvPr>
          <p:cNvSpPr>
            <a:spLocks noGrp="1"/>
          </p:cNvSpPr>
          <p:nvPr>
            <p:ph type="subTitle" idx="1"/>
          </p:nvPr>
        </p:nvSpPr>
        <p:spPr>
          <a:xfrm>
            <a:off x="960000" y="1219200"/>
            <a:ext cx="10272000" cy="5045432"/>
          </a:xfrm>
        </p:spPr>
        <p:txBody>
          <a:bodyPr/>
          <a:lstStyle/>
          <a:p>
            <a:pPr algn="just">
              <a:lnSpc>
                <a:spcPct val="150000"/>
              </a:lnSpc>
            </a:pPr>
            <a:r>
              <a:rPr lang="en-US" sz="2400" dirty="0">
                <a:effectLst/>
                <a:latin typeface="Myriad pro"/>
                <a:ea typeface="Calibri" panose="020F0502020204030204" pitchFamily="34" charset="0"/>
                <a:cs typeface="Times New Roman" panose="02020603050405020304" pitchFamily="18" charset="0"/>
              </a:rPr>
              <a:t>Video Assistant Referees are a particularly small group of referees who use computers and televisions in one room of the stadium to monitor football matches from various angles. </a:t>
            </a:r>
            <a:endParaRPr lang="en-US" sz="2400" dirty="0">
              <a:latin typeface="Myriad pro"/>
            </a:endParaRPr>
          </a:p>
          <a:p>
            <a:pPr algn="just">
              <a:lnSpc>
                <a:spcPct val="150000"/>
              </a:lnSpc>
            </a:pPr>
            <a:r>
              <a:rPr lang="en-US" sz="2400" dirty="0">
                <a:latin typeface="Myriad pro"/>
              </a:rPr>
              <a:t>VAR's job is to monitor things that are suspicious or that may be breaking the rules. If  VAR sees something that catches its attention, it will notify the  referee and  address the issue.</a:t>
            </a:r>
          </a:p>
          <a:p>
            <a:pPr algn="just">
              <a:lnSpc>
                <a:spcPct val="150000"/>
              </a:lnSpc>
            </a:pPr>
            <a:r>
              <a:rPr lang="en-US" sz="2400" dirty="0">
                <a:latin typeface="Myriad pro"/>
              </a:rPr>
              <a:t>There are four main categories of possible breaking of the rules for the VAR to address a problem. </a:t>
            </a:r>
          </a:p>
        </p:txBody>
      </p:sp>
    </p:spTree>
    <p:extLst>
      <p:ext uri="{BB962C8B-B14F-4D97-AF65-F5344CB8AC3E}">
        <p14:creationId xmlns:p14="http://schemas.microsoft.com/office/powerpoint/2010/main" val="3652910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3AEB-7FA1-3890-D4F9-B995BA76AFA7}"/>
              </a:ext>
            </a:extLst>
          </p:cNvPr>
          <p:cNvSpPr>
            <a:spLocks noGrp="1"/>
          </p:cNvSpPr>
          <p:nvPr>
            <p:ph type="title"/>
          </p:nvPr>
        </p:nvSpPr>
        <p:spPr>
          <a:xfrm>
            <a:off x="1833700" y="593367"/>
            <a:ext cx="8524800" cy="598124"/>
          </a:xfrm>
        </p:spPr>
        <p:txBody>
          <a:bodyPr/>
          <a:lstStyle/>
          <a:p>
            <a:endParaRPr lang="en-US" dirty="0"/>
          </a:p>
        </p:txBody>
      </p:sp>
      <p:sp>
        <p:nvSpPr>
          <p:cNvPr id="3" name="Text Placeholder 2">
            <a:extLst>
              <a:ext uri="{FF2B5EF4-FFF2-40B4-BE49-F238E27FC236}">
                <a16:creationId xmlns:a16="http://schemas.microsoft.com/office/drawing/2014/main" id="{800BEC5B-080D-A70A-698D-59BADBF5E08C}"/>
              </a:ext>
            </a:extLst>
          </p:cNvPr>
          <p:cNvSpPr>
            <a:spLocks noGrp="1"/>
          </p:cNvSpPr>
          <p:nvPr>
            <p:ph type="subTitle" idx="1"/>
          </p:nvPr>
        </p:nvSpPr>
        <p:spPr>
          <a:xfrm>
            <a:off x="960000" y="1357762"/>
            <a:ext cx="10272000" cy="4643633"/>
          </a:xfrm>
        </p:spPr>
        <p:txBody>
          <a:bodyPr/>
          <a:lstStyle/>
          <a:p>
            <a:pPr algn="just">
              <a:lnSpc>
                <a:spcPct val="150000"/>
              </a:lnSpc>
            </a:pPr>
            <a:r>
              <a:rPr lang="en-US" sz="2400" dirty="0">
                <a:latin typeface="Myriad pro"/>
              </a:rPr>
              <a:t>The first one is goal/no goal calls: if the referee mistakenly gives a goal but there was a breaking of the rules leading to the goal or in how the goal was scored then the referee would be allowed to disallow the goal. Or if the referee disallowed a goal because of a foul but they see that there was not actually a foul they can give the goal back.</a:t>
            </a:r>
          </a:p>
          <a:p>
            <a:pPr algn="just">
              <a:lnSpc>
                <a:spcPct val="150000"/>
              </a:lnSpc>
            </a:pPr>
            <a:r>
              <a:rPr lang="en-US" sz="2400" dirty="0">
                <a:latin typeface="Myriad pro"/>
              </a:rPr>
              <a:t>The second is penalty/no penalty: the referee can go back and change a penalty call they gave or give one that they missed.</a:t>
            </a:r>
          </a:p>
        </p:txBody>
      </p:sp>
    </p:spTree>
    <p:extLst>
      <p:ext uri="{BB962C8B-B14F-4D97-AF65-F5344CB8AC3E}">
        <p14:creationId xmlns:p14="http://schemas.microsoft.com/office/powerpoint/2010/main" val="964826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AE2B8B-11A4-5CB1-35BB-D6947E926F63}"/>
              </a:ext>
            </a:extLst>
          </p:cNvPr>
          <p:cNvSpPr>
            <a:spLocks noGrp="1"/>
          </p:cNvSpPr>
          <p:nvPr>
            <p:ph type="subTitle" idx="1"/>
          </p:nvPr>
        </p:nvSpPr>
        <p:spPr>
          <a:xfrm>
            <a:off x="960000" y="1052946"/>
            <a:ext cx="10272000" cy="5321191"/>
          </a:xfrm>
        </p:spPr>
        <p:txBody>
          <a:bodyPr/>
          <a:lstStyle/>
          <a:p>
            <a:pPr algn="just">
              <a:lnSpc>
                <a:spcPct val="150000"/>
              </a:lnSpc>
            </a:pPr>
            <a:r>
              <a:rPr lang="en-US" sz="2400" dirty="0">
                <a:latin typeface="Myriad pro"/>
              </a:rPr>
              <a:t>The third is if there is a direct red card, which automatically sends a player outside the playground, the referee can go back and take back a red card they gave or give one that they missed.</a:t>
            </a:r>
          </a:p>
          <a:p>
            <a:pPr algn="just">
              <a:lnSpc>
                <a:spcPct val="150000"/>
              </a:lnSpc>
            </a:pPr>
            <a:r>
              <a:rPr lang="en-US" sz="2400" dirty="0">
                <a:latin typeface="Myriad pro"/>
              </a:rPr>
              <a:t>The last one is on cases of mistaken identity, if the referees mix up players and give the wrong player a card, the VAR would notify the referee and they would correct the mistake.</a:t>
            </a:r>
          </a:p>
          <a:p>
            <a:pPr algn="just">
              <a:lnSpc>
                <a:spcPct val="150000"/>
              </a:lnSpc>
            </a:pPr>
            <a:r>
              <a:rPr lang="en-US" sz="2400" dirty="0">
                <a:latin typeface="Myriad pro"/>
              </a:rPr>
              <a:t>No doubt, VAR is a real game changer in football. Its impact can be observed in various aspects: it is similar to variance analysis (VAR), which seeks to minimize wrong critical decisions like goals, penalties, red cards or player’s mistaken identity. </a:t>
            </a:r>
          </a:p>
        </p:txBody>
      </p:sp>
    </p:spTree>
    <p:extLst>
      <p:ext uri="{BB962C8B-B14F-4D97-AF65-F5344CB8AC3E}">
        <p14:creationId xmlns:p14="http://schemas.microsoft.com/office/powerpoint/2010/main" val="169405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DC78B4-0E78-DEBD-3C69-3AB9FCBA8545}"/>
              </a:ext>
            </a:extLst>
          </p:cNvPr>
          <p:cNvSpPr>
            <a:spLocks noGrp="1"/>
          </p:cNvSpPr>
          <p:nvPr>
            <p:ph type="subTitle" idx="1"/>
          </p:nvPr>
        </p:nvSpPr>
        <p:spPr>
          <a:xfrm>
            <a:off x="959933" y="1152307"/>
            <a:ext cx="10272000" cy="4971402"/>
          </a:xfrm>
        </p:spPr>
        <p:txBody>
          <a:bodyPr/>
          <a:lstStyle/>
          <a:p>
            <a:pPr algn="just">
              <a:lnSpc>
                <a:spcPct val="150000"/>
              </a:lnSpc>
            </a:pPr>
            <a:r>
              <a:rPr lang="en-US" sz="2400" dirty="0">
                <a:latin typeface="Myriad pro"/>
              </a:rPr>
              <a:t>The VAR has ultimately resulted in accurate calls thereby reducing chances of injustice and miscarriage of justice.</a:t>
            </a:r>
          </a:p>
          <a:p>
            <a:pPr algn="just">
              <a:lnSpc>
                <a:spcPct val="150000"/>
              </a:lnSpc>
            </a:pPr>
            <a:r>
              <a:rPr lang="en-US" sz="2400" dirty="0">
                <a:latin typeface="Myriad pro"/>
              </a:rPr>
              <a:t>It makes sure all actions and results do correspond to facts rather than referee errors thus limiting controversies due to referee errors.</a:t>
            </a:r>
          </a:p>
          <a:p>
            <a:pPr algn="just">
              <a:lnSpc>
                <a:spcPct val="150000"/>
              </a:lnSpc>
            </a:pPr>
            <a:r>
              <a:rPr lang="en-US" sz="2400" dirty="0">
                <a:latin typeface="Myriad pro"/>
              </a:rPr>
              <a:t>Players and teams have had to adjust to VAR’s presence in Game Dynamics.</a:t>
            </a:r>
          </a:p>
        </p:txBody>
      </p:sp>
    </p:spTree>
    <p:extLst>
      <p:ext uri="{BB962C8B-B14F-4D97-AF65-F5344CB8AC3E}">
        <p14:creationId xmlns:p14="http://schemas.microsoft.com/office/powerpoint/2010/main" val="266890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65B399-A6A1-6AF5-5AAC-7C39385E225F}"/>
              </a:ext>
            </a:extLst>
          </p:cNvPr>
          <p:cNvSpPr>
            <a:spLocks noGrp="1"/>
          </p:cNvSpPr>
          <p:nvPr>
            <p:ph type="subTitle" idx="1"/>
          </p:nvPr>
        </p:nvSpPr>
        <p:spPr>
          <a:xfrm>
            <a:off x="959933" y="1496291"/>
            <a:ext cx="10272000" cy="4462209"/>
          </a:xfrm>
        </p:spPr>
        <p:txBody>
          <a:bodyPr/>
          <a:lstStyle/>
          <a:p>
            <a:pPr algn="just">
              <a:lnSpc>
                <a:spcPct val="150000"/>
              </a:lnSpc>
            </a:pPr>
            <a:r>
              <a:rPr lang="en-US" sz="2400" dirty="0">
                <a:latin typeface="Myriad pro"/>
              </a:rPr>
              <a:t>Moreover, players are more aware of their actions since they know all aspects, including little bits, can be under a closer evaluation. As a result, there have been new styles of playing as well as behaviors shown on the field.</a:t>
            </a:r>
          </a:p>
          <a:p>
            <a:pPr algn="just">
              <a:lnSpc>
                <a:spcPct val="150000"/>
              </a:lnSpc>
            </a:pPr>
            <a:r>
              <a:rPr lang="en-US" sz="2400" dirty="0">
                <a:latin typeface="Myriad pro"/>
              </a:rPr>
              <a:t>VAR has faced substantial criticism and controversies like delays in the referee decisions, VAR reviews taking too long with the resulting extended stoppages that destroy the spirit of the game and ultimately influence the match watching experience of all the fans. </a:t>
            </a:r>
          </a:p>
        </p:txBody>
      </p:sp>
    </p:spTree>
    <p:extLst>
      <p:ext uri="{BB962C8B-B14F-4D97-AF65-F5344CB8AC3E}">
        <p14:creationId xmlns:p14="http://schemas.microsoft.com/office/powerpoint/2010/main" val="247833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C01E-CAC5-B5C4-FB9D-E86F7F4D7150}"/>
              </a:ext>
            </a:extLst>
          </p:cNvPr>
          <p:cNvSpPr>
            <a:spLocks noGrp="1"/>
          </p:cNvSpPr>
          <p:nvPr>
            <p:ph type="title"/>
          </p:nvPr>
        </p:nvSpPr>
        <p:spPr>
          <a:xfrm>
            <a:off x="1833700" y="593367"/>
            <a:ext cx="8524800" cy="445724"/>
          </a:xfrm>
        </p:spPr>
        <p:txBody>
          <a:bodyPr/>
          <a:lstStyle/>
          <a:p>
            <a:endParaRPr lang="en-US" dirty="0"/>
          </a:p>
        </p:txBody>
      </p:sp>
      <p:sp>
        <p:nvSpPr>
          <p:cNvPr id="3" name="Subtitle 2">
            <a:extLst>
              <a:ext uri="{FF2B5EF4-FFF2-40B4-BE49-F238E27FC236}">
                <a16:creationId xmlns:a16="http://schemas.microsoft.com/office/drawing/2014/main" id="{71932F64-8F0F-577A-5839-667D3C68C952}"/>
              </a:ext>
            </a:extLst>
          </p:cNvPr>
          <p:cNvSpPr>
            <a:spLocks noGrp="1"/>
          </p:cNvSpPr>
          <p:nvPr>
            <p:ph type="subTitle" idx="1"/>
          </p:nvPr>
        </p:nvSpPr>
        <p:spPr>
          <a:xfrm>
            <a:off x="959933" y="1884218"/>
            <a:ext cx="10272000" cy="4074282"/>
          </a:xfrm>
        </p:spPr>
        <p:txBody>
          <a:bodyPr/>
          <a:lstStyle/>
          <a:p>
            <a:pPr algn="just">
              <a:lnSpc>
                <a:spcPct val="150000"/>
              </a:lnSpc>
            </a:pPr>
            <a:r>
              <a:rPr lang="en-US" sz="2400" dirty="0">
                <a:latin typeface="Myriad pro"/>
              </a:rPr>
              <a:t>There are many VAR decision that rely on subjective judgment. The referee’s interpretation of issues like hand-ball, off-side or foul will most probably lead to heated arguments among the fans, players and the managers.</a:t>
            </a:r>
          </a:p>
          <a:p>
            <a:pPr algn="just">
              <a:lnSpc>
                <a:spcPct val="150000"/>
              </a:lnSpc>
            </a:pPr>
            <a:r>
              <a:rPr lang="en-US" sz="2400" dirty="0">
                <a:latin typeface="Myriad pro"/>
              </a:rPr>
              <a:t>Fans and players do celebrate goals before they are checked by VAR review leading to heartbroken when they realize that it is cancelled.</a:t>
            </a:r>
          </a:p>
          <a:p>
            <a:pPr algn="just">
              <a:lnSpc>
                <a:spcPct val="150000"/>
              </a:lnSpc>
            </a:pPr>
            <a:r>
              <a:rPr lang="en-US" sz="2400" dirty="0">
                <a:latin typeface="Myriad pro"/>
              </a:rPr>
              <a:t>Let's explore a few notable examples where VAR played a crucial role.</a:t>
            </a:r>
          </a:p>
        </p:txBody>
      </p:sp>
    </p:spTree>
    <p:extLst>
      <p:ext uri="{BB962C8B-B14F-4D97-AF65-F5344CB8AC3E}">
        <p14:creationId xmlns:p14="http://schemas.microsoft.com/office/powerpoint/2010/main" val="2781755607"/>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nxiety Treatment Center Infographics by Slidesgo">
  <a:themeElements>
    <a:clrScheme name="Simple Light">
      <a:dk1>
        <a:srgbClr val="000E3F"/>
      </a:dk1>
      <a:lt1>
        <a:srgbClr val="FBF4EF"/>
      </a:lt1>
      <a:dk2>
        <a:srgbClr val="6280FF"/>
      </a:dk2>
      <a:lt2>
        <a:srgbClr val="FDCBBF"/>
      </a:lt2>
      <a:accent1>
        <a:srgbClr val="FFFFFF"/>
      </a:accent1>
      <a:accent2>
        <a:srgbClr val="FFFFFF"/>
      </a:accent2>
      <a:accent3>
        <a:srgbClr val="FFFFFF"/>
      </a:accent3>
      <a:accent4>
        <a:srgbClr val="FFFFFF"/>
      </a:accent4>
      <a:accent5>
        <a:srgbClr val="FFFFFF"/>
      </a:accent5>
      <a:accent6>
        <a:srgbClr val="FFFFFF"/>
      </a:accent6>
      <a:hlink>
        <a:srgbClr val="000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nline Business Analysis Webinar by Slidesgo">
  <a:themeElements>
    <a:clrScheme name="Simple Light">
      <a:dk1>
        <a:srgbClr val="FFFFFF"/>
      </a:dk1>
      <a:lt1>
        <a:srgbClr val="FFFFFF"/>
      </a:lt1>
      <a:dk2>
        <a:srgbClr val="9DA8B7"/>
      </a:dk2>
      <a:lt2>
        <a:srgbClr val="EEEEEE"/>
      </a:lt2>
      <a:accent1>
        <a:srgbClr val="344C74"/>
      </a:accent1>
      <a:accent2>
        <a:srgbClr val="0D0F20"/>
      </a:accent2>
      <a:accent3>
        <a:srgbClr val="BA8630"/>
      </a:accent3>
      <a:accent4>
        <a:srgbClr val="E8C98A"/>
      </a:accent4>
      <a:accent5>
        <a:srgbClr val="344C74"/>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Commercial Trading Company Profile by Slidesgo">
  <a:themeElements>
    <a:clrScheme name="Simple Light">
      <a:dk1>
        <a:srgbClr val="EFEFEF"/>
      </a:dk1>
      <a:lt1>
        <a:srgbClr val="080243"/>
      </a:lt1>
      <a:dk2>
        <a:srgbClr val="036FC4"/>
      </a:dk2>
      <a:lt2>
        <a:srgbClr val="03ACE5"/>
      </a:lt2>
      <a:accent1>
        <a:srgbClr val="89FFFF"/>
      </a:accent1>
      <a:accent2>
        <a:srgbClr val="00FF00"/>
      </a:accent2>
      <a:accent3>
        <a:srgbClr val="90FF90"/>
      </a:accent3>
      <a:accent4>
        <a:srgbClr val="FFFFFF"/>
      </a:accent4>
      <a:accent5>
        <a:srgbClr val="FFFFFF"/>
      </a:accent5>
      <a:accent6>
        <a:srgbClr val="FFFFFF"/>
      </a:accent6>
      <a:hlink>
        <a:srgbClr val="EFEF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Futuristic Background _ by Slidesgo</Template>
  <TotalTime>296</TotalTime>
  <Words>1015</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21</vt:i4>
      </vt:variant>
      <vt:variant>
        <vt:lpstr>Theme</vt:lpstr>
      </vt:variant>
      <vt:variant>
        <vt:i4>10</vt:i4>
      </vt:variant>
      <vt:variant>
        <vt:lpstr>Slide Titles</vt:lpstr>
      </vt:variant>
      <vt:variant>
        <vt:i4>12</vt:i4>
      </vt:variant>
    </vt:vector>
  </HeadingPairs>
  <TitlesOfParts>
    <vt:vector size="43" baseType="lpstr">
      <vt:lpstr>Albert Sans</vt:lpstr>
      <vt:lpstr>Albert Sans Light</vt:lpstr>
      <vt:lpstr>Arial</vt:lpstr>
      <vt:lpstr>Bebas Neue</vt:lpstr>
      <vt:lpstr>DM Sans</vt:lpstr>
      <vt:lpstr>Domine</vt:lpstr>
      <vt:lpstr>Jura</vt:lpstr>
      <vt:lpstr>Livvic</vt:lpstr>
      <vt:lpstr>Montserrat</vt:lpstr>
      <vt:lpstr>Montserrat ExtraBold</vt:lpstr>
      <vt:lpstr>Montserrat Medium</vt:lpstr>
      <vt:lpstr>Myriad pro</vt:lpstr>
      <vt:lpstr>Nunito</vt:lpstr>
      <vt:lpstr>Nunito Light</vt:lpstr>
      <vt:lpstr>Oxygen</vt:lpstr>
      <vt:lpstr>Playfair Display</vt:lpstr>
      <vt:lpstr>Proxima Nova</vt:lpstr>
      <vt:lpstr>Proxima Nova Semibold</vt:lpstr>
      <vt:lpstr>Raleway</vt:lpstr>
      <vt:lpstr>Red Hat Text</vt:lpstr>
      <vt:lpstr>Roboto Condensed Light</vt:lpstr>
      <vt:lpstr>Futuristic Background by Slidesgo</vt:lpstr>
      <vt:lpstr>Slidesgo Final Pages</vt:lpstr>
      <vt:lpstr>Anxiety Treatment Center Infographics by Slidesgo</vt:lpstr>
      <vt:lpstr>1_Slidesgo Final Pages</vt:lpstr>
      <vt:lpstr>2_Slidesgo Final Pages</vt:lpstr>
      <vt:lpstr>3_Slidesgo Final Pages</vt:lpstr>
      <vt:lpstr>Online Business Analysis Webinar by Slidesgo</vt:lpstr>
      <vt:lpstr>4_Slidesgo Final Pages</vt:lpstr>
      <vt:lpstr>Commercial Trading Company Profile by Slidesgo</vt:lpstr>
      <vt:lpstr>5_Slidesgo Final Pages</vt:lpstr>
      <vt:lpstr>Title: Evolution of Football: The Impact of VAR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China and America Trade War and its impact on global economy</dc:title>
  <dc:creator>pamas kulung rai</dc:creator>
  <cp:lastModifiedBy>pamas kulung rai</cp:lastModifiedBy>
  <cp:revision>2</cp:revision>
  <dcterms:created xsi:type="dcterms:W3CDTF">2023-11-23T11:43:09Z</dcterms:created>
  <dcterms:modified xsi:type="dcterms:W3CDTF">2023-11-25T06:15:18Z</dcterms:modified>
</cp:coreProperties>
</file>